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91" r:id="rId5"/>
    <p:sldMasterId id="2147483666" r:id="rId6"/>
  </p:sldMasterIdLst>
  <p:notesMasterIdLst>
    <p:notesMasterId r:id="rId27"/>
  </p:notesMasterIdLst>
  <p:sldIdLst>
    <p:sldId id="256" r:id="rId7"/>
    <p:sldId id="281" r:id="rId8"/>
    <p:sldId id="285" r:id="rId9"/>
    <p:sldId id="287" r:id="rId10"/>
    <p:sldId id="278" r:id="rId11"/>
    <p:sldId id="282" r:id="rId12"/>
    <p:sldId id="288" r:id="rId13"/>
    <p:sldId id="290" r:id="rId14"/>
    <p:sldId id="289" r:id="rId15"/>
    <p:sldId id="291" r:id="rId16"/>
    <p:sldId id="266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279" r:id="rId26"/>
  </p:sldIdLst>
  <p:sldSz cx="16256000" cy="9144000"/>
  <p:notesSz cx="16256000" cy="9144000"/>
  <p:defaultTextStyle>
    <a:defPPr>
      <a:defRPr kern="0"/>
    </a:defPPr>
  </p:defaultTextStyle>
  <p:modifyVerifier cryptProviderType="rsaAES" cryptAlgorithmClass="hash" cryptAlgorithmType="typeAny" cryptAlgorithmSid="14" spinCount="100000" saltData="NsAeEr5kLnsmsk1FaViNSQ==" hashData="YtHX8asBRKAf0X198cPg56ywBfcScQKdAdvQqrUl9mNJgBmAehoSGJl1V3eq4hpNdyO7WAv/yPCMRLP+lbszCA=="/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00A5A48-C773-944A-38BC-6EFDFBF78581}" name="Megha KR" initials="MK" userId="S::megha.kr@simplilearn.com::5f29045d-5be2-488a-996e-ba1d272a538e" providerId="AD"/>
  <p188:author id="{73D164E2-B3D7-32D1-0CCC-A7E1465ADF6D}" name="Aniket Jain" initials="AJ" userId="S::aniket.jain@simplilearn.com::9c52b5d6-d574-434d-9126-8d2360ea66c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8F92FF-F6DC-425B-BCB5-87ED3E05BACF}" vWet="4" dt="2022-11-23T08:00:56.013"/>
    <p1510:client id="{97A2F59E-AD2D-4B9A-9E57-ABA2B63E3D4C}" v="35" dt="2022-11-23T11:06:27.282"/>
    <p1510:client id="{A647A28E-F0A4-4C79-9F12-B4E6891E46F8}" v="148" dt="2022-11-23T10:11:54.11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834" y="8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microsoft.com/office/2018/10/relationships/authors" Target="author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iket Jain" userId="9c52b5d6-d574-434d-9126-8d2360ea66c3" providerId="ADAL" clId="{A647A28E-F0A4-4C79-9F12-B4E6891E46F8}"/>
    <pc:docChg chg="undo custSel modSld addMainMaster delMainMaster modMainMaster">
      <pc:chgData name="Aniket Jain" userId="9c52b5d6-d574-434d-9126-8d2360ea66c3" providerId="ADAL" clId="{A647A28E-F0A4-4C79-9F12-B4E6891E46F8}" dt="2022-11-23T10:11:54.110" v="148" actId="20577"/>
      <pc:docMkLst>
        <pc:docMk/>
      </pc:docMkLst>
      <pc:sldChg chg="addSp modSp mod delCm">
        <pc:chgData name="Aniket Jain" userId="9c52b5d6-d574-434d-9126-8d2360ea66c3" providerId="ADAL" clId="{A647A28E-F0A4-4C79-9F12-B4E6891E46F8}" dt="2022-11-23T10:06:09.698" v="42" actId="6549"/>
        <pc:sldMkLst>
          <pc:docMk/>
          <pc:sldMk cId="1288967515" sldId="281"/>
        </pc:sldMkLst>
        <pc:spChg chg="mod">
          <ac:chgData name="Aniket Jain" userId="9c52b5d6-d574-434d-9126-8d2360ea66c3" providerId="ADAL" clId="{A647A28E-F0A4-4C79-9F12-B4E6891E46F8}" dt="2022-11-23T10:06:09.698" v="42" actId="6549"/>
          <ac:spMkLst>
            <pc:docMk/>
            <pc:sldMk cId="1288967515" sldId="281"/>
            <ac:spMk id="3" creationId="{F0E46C33-83C5-101F-ABA6-0D14AD4C3AF5}"/>
          </ac:spMkLst>
        </pc:spChg>
        <pc:picChg chg="add mod">
          <ac:chgData name="Aniket Jain" userId="9c52b5d6-d574-434d-9126-8d2360ea66c3" providerId="ADAL" clId="{A647A28E-F0A4-4C79-9F12-B4E6891E46F8}" dt="2022-11-23T08:03:57.425" v="30" actId="1035"/>
          <ac:picMkLst>
            <pc:docMk/>
            <pc:sldMk cId="1288967515" sldId="281"/>
            <ac:picMk id="2" creationId="{016506B5-FDB6-B070-881C-DE36502483EF}"/>
          </ac:picMkLst>
        </pc:picChg>
      </pc:sldChg>
      <pc:sldChg chg="modSp mod">
        <pc:chgData name="Aniket Jain" userId="9c52b5d6-d574-434d-9126-8d2360ea66c3" providerId="ADAL" clId="{A647A28E-F0A4-4C79-9F12-B4E6891E46F8}" dt="2022-11-23T07:44:15.150" v="0" actId="20577"/>
        <pc:sldMkLst>
          <pc:docMk/>
          <pc:sldMk cId="2426501062" sldId="287"/>
        </pc:sldMkLst>
        <pc:spChg chg="mod">
          <ac:chgData name="Aniket Jain" userId="9c52b5d6-d574-434d-9126-8d2360ea66c3" providerId="ADAL" clId="{A647A28E-F0A4-4C79-9F12-B4E6891E46F8}" dt="2022-11-23T07:44:15.150" v="0" actId="20577"/>
          <ac:spMkLst>
            <pc:docMk/>
            <pc:sldMk cId="2426501062" sldId="287"/>
            <ac:spMk id="7" creationId="{7C07BEFB-5F61-4CCB-BC22-7E2A02A9FE8E}"/>
          </ac:spMkLst>
        </pc:spChg>
      </pc:sldChg>
      <pc:sldChg chg="modSp mod">
        <pc:chgData name="Aniket Jain" userId="9c52b5d6-d574-434d-9126-8d2360ea66c3" providerId="ADAL" clId="{A647A28E-F0A4-4C79-9F12-B4E6891E46F8}" dt="2022-11-23T09:46:19.873" v="41" actId="20577"/>
        <pc:sldMkLst>
          <pc:docMk/>
          <pc:sldMk cId="1781543334" sldId="288"/>
        </pc:sldMkLst>
        <pc:spChg chg="mod">
          <ac:chgData name="Aniket Jain" userId="9c52b5d6-d574-434d-9126-8d2360ea66c3" providerId="ADAL" clId="{A647A28E-F0A4-4C79-9F12-B4E6891E46F8}" dt="2022-11-23T09:46:19.873" v="41" actId="20577"/>
          <ac:spMkLst>
            <pc:docMk/>
            <pc:sldMk cId="1781543334" sldId="288"/>
            <ac:spMk id="5" creationId="{79B3B789-03C4-4DAD-B5C6-C4153E46C601}"/>
          </ac:spMkLst>
        </pc:spChg>
      </pc:sldChg>
      <pc:sldChg chg="modSp mod">
        <pc:chgData name="Aniket Jain" userId="9c52b5d6-d574-434d-9126-8d2360ea66c3" providerId="ADAL" clId="{A647A28E-F0A4-4C79-9F12-B4E6891E46F8}" dt="2022-11-23T10:08:39.177" v="73" actId="20577"/>
        <pc:sldMkLst>
          <pc:docMk/>
          <pc:sldMk cId="3046572980" sldId="289"/>
        </pc:sldMkLst>
        <pc:spChg chg="mod">
          <ac:chgData name="Aniket Jain" userId="9c52b5d6-d574-434d-9126-8d2360ea66c3" providerId="ADAL" clId="{A647A28E-F0A4-4C79-9F12-B4E6891E46F8}" dt="2022-11-23T10:08:39.177" v="73" actId="20577"/>
          <ac:spMkLst>
            <pc:docMk/>
            <pc:sldMk cId="3046572980" sldId="289"/>
            <ac:spMk id="5" creationId="{79B3B789-03C4-4DAD-B5C6-C4153E46C601}"/>
          </ac:spMkLst>
        </pc:spChg>
      </pc:sldChg>
      <pc:sldChg chg="modSp mod modCm">
        <pc:chgData name="Aniket Jain" userId="9c52b5d6-d574-434d-9126-8d2360ea66c3" providerId="ADAL" clId="{A647A28E-F0A4-4C79-9F12-B4E6891E46F8}" dt="2022-11-23T10:06:58.086" v="51" actId="20577"/>
        <pc:sldMkLst>
          <pc:docMk/>
          <pc:sldMk cId="46625992" sldId="290"/>
        </pc:sldMkLst>
        <pc:spChg chg="mod">
          <ac:chgData name="Aniket Jain" userId="9c52b5d6-d574-434d-9126-8d2360ea66c3" providerId="ADAL" clId="{A647A28E-F0A4-4C79-9F12-B4E6891E46F8}" dt="2022-11-23T10:06:58.086" v="51" actId="20577"/>
          <ac:spMkLst>
            <pc:docMk/>
            <pc:sldMk cId="46625992" sldId="290"/>
            <ac:spMk id="5" creationId="{79B3B789-03C4-4DAD-B5C6-C4153E46C601}"/>
          </ac:spMkLst>
        </pc:spChg>
      </pc:sldChg>
      <pc:sldChg chg="modSp mod">
        <pc:chgData name="Aniket Jain" userId="9c52b5d6-d574-434d-9126-8d2360ea66c3" providerId="ADAL" clId="{A647A28E-F0A4-4C79-9F12-B4E6891E46F8}" dt="2022-11-23T10:11:01.891" v="131" actId="20577"/>
        <pc:sldMkLst>
          <pc:docMk/>
          <pc:sldMk cId="176259484" sldId="291"/>
        </pc:sldMkLst>
        <pc:spChg chg="mod">
          <ac:chgData name="Aniket Jain" userId="9c52b5d6-d574-434d-9126-8d2360ea66c3" providerId="ADAL" clId="{A647A28E-F0A4-4C79-9F12-B4E6891E46F8}" dt="2022-11-23T10:11:01.891" v="131" actId="20577"/>
          <ac:spMkLst>
            <pc:docMk/>
            <pc:sldMk cId="176259484" sldId="291"/>
            <ac:spMk id="5" creationId="{79B3B789-03C4-4DAD-B5C6-C4153E46C601}"/>
          </ac:spMkLst>
        </pc:spChg>
      </pc:sldChg>
      <pc:sldChg chg="modSp mod">
        <pc:chgData name="Aniket Jain" userId="9c52b5d6-d574-434d-9126-8d2360ea66c3" providerId="ADAL" clId="{A647A28E-F0A4-4C79-9F12-B4E6891E46F8}" dt="2022-11-23T10:11:43.687" v="136" actId="20577"/>
        <pc:sldMkLst>
          <pc:docMk/>
          <pc:sldMk cId="2181357506" sldId="297"/>
        </pc:sldMkLst>
        <pc:spChg chg="mod">
          <ac:chgData name="Aniket Jain" userId="9c52b5d6-d574-434d-9126-8d2360ea66c3" providerId="ADAL" clId="{A647A28E-F0A4-4C79-9F12-B4E6891E46F8}" dt="2022-11-23T10:11:43.687" v="136" actId="20577"/>
          <ac:spMkLst>
            <pc:docMk/>
            <pc:sldMk cId="2181357506" sldId="297"/>
            <ac:spMk id="2" creationId="{00000000-0000-0000-0000-000000000000}"/>
          </ac:spMkLst>
        </pc:spChg>
      </pc:sldChg>
      <pc:sldChg chg="modSp mod">
        <pc:chgData name="Aniket Jain" userId="9c52b5d6-d574-434d-9126-8d2360ea66c3" providerId="ADAL" clId="{A647A28E-F0A4-4C79-9F12-B4E6891E46F8}" dt="2022-11-23T10:11:47.983" v="141" actId="20577"/>
        <pc:sldMkLst>
          <pc:docMk/>
          <pc:sldMk cId="755020656" sldId="298"/>
        </pc:sldMkLst>
        <pc:spChg chg="mod">
          <ac:chgData name="Aniket Jain" userId="9c52b5d6-d574-434d-9126-8d2360ea66c3" providerId="ADAL" clId="{A647A28E-F0A4-4C79-9F12-B4E6891E46F8}" dt="2022-11-23T10:11:47.983" v="141" actId="20577"/>
          <ac:spMkLst>
            <pc:docMk/>
            <pc:sldMk cId="755020656" sldId="298"/>
            <ac:spMk id="2" creationId="{00000000-0000-0000-0000-000000000000}"/>
          </ac:spMkLst>
        </pc:spChg>
      </pc:sldChg>
      <pc:sldChg chg="modSp mod">
        <pc:chgData name="Aniket Jain" userId="9c52b5d6-d574-434d-9126-8d2360ea66c3" providerId="ADAL" clId="{A647A28E-F0A4-4C79-9F12-B4E6891E46F8}" dt="2022-11-23T10:11:54.110" v="148" actId="20577"/>
        <pc:sldMkLst>
          <pc:docMk/>
          <pc:sldMk cId="1089105512" sldId="299"/>
        </pc:sldMkLst>
        <pc:spChg chg="mod">
          <ac:chgData name="Aniket Jain" userId="9c52b5d6-d574-434d-9126-8d2360ea66c3" providerId="ADAL" clId="{A647A28E-F0A4-4C79-9F12-B4E6891E46F8}" dt="2022-11-23T10:11:54.110" v="148" actId="20577"/>
          <ac:spMkLst>
            <pc:docMk/>
            <pc:sldMk cId="1089105512" sldId="299"/>
            <ac:spMk id="2" creationId="{00000000-0000-0000-0000-000000000000}"/>
          </ac:spMkLst>
        </pc:spChg>
      </pc:sldChg>
      <pc:sldMasterChg chg="modSldLayout">
        <pc:chgData name="Aniket Jain" userId="9c52b5d6-d574-434d-9126-8d2360ea66c3" providerId="ADAL" clId="{A647A28E-F0A4-4C79-9F12-B4E6891E46F8}" dt="2022-11-23T08:02:58.440" v="16" actId="166"/>
        <pc:sldMasterMkLst>
          <pc:docMk/>
          <pc:sldMasterMk cId="3529572818" sldId="2147483691"/>
        </pc:sldMasterMkLst>
        <pc:sldLayoutChg chg="modSp mod">
          <pc:chgData name="Aniket Jain" userId="9c52b5d6-d574-434d-9126-8d2360ea66c3" providerId="ADAL" clId="{A647A28E-F0A4-4C79-9F12-B4E6891E46F8}" dt="2022-11-23T08:02:58.440" v="16" actId="166"/>
          <pc:sldLayoutMkLst>
            <pc:docMk/>
            <pc:sldMasterMk cId="3529572818" sldId="2147483691"/>
            <pc:sldLayoutMk cId="3631068354" sldId="2147483693"/>
          </pc:sldLayoutMkLst>
          <pc:spChg chg="mod">
            <ac:chgData name="Aniket Jain" userId="9c52b5d6-d574-434d-9126-8d2360ea66c3" providerId="ADAL" clId="{A647A28E-F0A4-4C79-9F12-B4E6891E46F8}" dt="2022-11-23T08:02:52.617" v="14" actId="20577"/>
            <ac:spMkLst>
              <pc:docMk/>
              <pc:sldMasterMk cId="3529572818" sldId="2147483691"/>
              <pc:sldLayoutMk cId="3631068354" sldId="2147483693"/>
              <ac:spMk id="10" creationId="{1F8CB551-DCDC-4C58-BBF5-24178022B6F8}"/>
            </ac:spMkLst>
          </pc:spChg>
          <pc:picChg chg="mod ord">
            <ac:chgData name="Aniket Jain" userId="9c52b5d6-d574-434d-9126-8d2360ea66c3" providerId="ADAL" clId="{A647A28E-F0A4-4C79-9F12-B4E6891E46F8}" dt="2022-11-23T08:02:49.012" v="13" actId="167"/>
            <ac:picMkLst>
              <pc:docMk/>
              <pc:sldMasterMk cId="3529572818" sldId="2147483691"/>
              <pc:sldLayoutMk cId="3631068354" sldId="2147483693"/>
              <ac:picMk id="2" creationId="{1E87515D-6A66-3406-3A52-881E1AB8781F}"/>
            </ac:picMkLst>
          </pc:picChg>
          <pc:picChg chg="mod ord">
            <ac:chgData name="Aniket Jain" userId="9c52b5d6-d574-434d-9126-8d2360ea66c3" providerId="ADAL" clId="{A647A28E-F0A4-4C79-9F12-B4E6891E46F8}" dt="2022-11-23T08:02:58.440" v="16" actId="166"/>
            <ac:picMkLst>
              <pc:docMk/>
              <pc:sldMasterMk cId="3529572818" sldId="2147483691"/>
              <pc:sldLayoutMk cId="3631068354" sldId="2147483693"/>
              <ac:picMk id="3" creationId="{A492D8FE-4226-BD20-027B-B4FE8C0A6AF8}"/>
            </ac:picMkLst>
          </pc:picChg>
          <pc:picChg chg="mod">
            <ac:chgData name="Aniket Jain" userId="9c52b5d6-d574-434d-9126-8d2360ea66c3" providerId="ADAL" clId="{A647A28E-F0A4-4C79-9F12-B4E6891E46F8}" dt="2022-11-23T08:02:41.840" v="10" actId="1076"/>
            <ac:picMkLst>
              <pc:docMk/>
              <pc:sldMasterMk cId="3529572818" sldId="2147483691"/>
              <pc:sldLayoutMk cId="3631068354" sldId="2147483693"/>
              <ac:picMk id="19" creationId="{9FCC519C-A7D9-49DD-BD7D-8879FCC829C4}"/>
            </ac:picMkLst>
          </pc:picChg>
        </pc:sldLayoutChg>
      </pc:sldMasterChg>
      <pc:sldMasterChg chg="new del mod addSldLayout delSldLayout">
        <pc:chgData name="Aniket Jain" userId="9c52b5d6-d574-434d-9126-8d2360ea66c3" providerId="ADAL" clId="{A647A28E-F0A4-4C79-9F12-B4E6891E46F8}" dt="2022-11-23T08:01:12.191" v="2" actId="6938"/>
        <pc:sldMasterMkLst>
          <pc:docMk/>
          <pc:sldMasterMk cId="815450336" sldId="2147483702"/>
        </pc:sldMasterMkLst>
        <pc:sldLayoutChg chg="new del replId">
          <pc:chgData name="Aniket Jain" userId="9c52b5d6-d574-434d-9126-8d2360ea66c3" providerId="ADAL" clId="{A647A28E-F0A4-4C79-9F12-B4E6891E46F8}" dt="2022-11-23T08:01:12.191" v="2" actId="6938"/>
          <pc:sldLayoutMkLst>
            <pc:docMk/>
            <pc:sldMasterMk cId="815450336" sldId="2147483702"/>
            <pc:sldLayoutMk cId="4101922017" sldId="2147483703"/>
          </pc:sldLayoutMkLst>
        </pc:sldLayoutChg>
        <pc:sldLayoutChg chg="new del replId">
          <pc:chgData name="Aniket Jain" userId="9c52b5d6-d574-434d-9126-8d2360ea66c3" providerId="ADAL" clId="{A647A28E-F0A4-4C79-9F12-B4E6891E46F8}" dt="2022-11-23T08:01:12.191" v="2" actId="6938"/>
          <pc:sldLayoutMkLst>
            <pc:docMk/>
            <pc:sldMasterMk cId="815450336" sldId="2147483702"/>
            <pc:sldLayoutMk cId="3917630956" sldId="2147483704"/>
          </pc:sldLayoutMkLst>
        </pc:sldLayoutChg>
        <pc:sldLayoutChg chg="new del replId">
          <pc:chgData name="Aniket Jain" userId="9c52b5d6-d574-434d-9126-8d2360ea66c3" providerId="ADAL" clId="{A647A28E-F0A4-4C79-9F12-B4E6891E46F8}" dt="2022-11-23T08:01:12.191" v="2" actId="6938"/>
          <pc:sldLayoutMkLst>
            <pc:docMk/>
            <pc:sldMasterMk cId="815450336" sldId="2147483702"/>
            <pc:sldLayoutMk cId="2941291556" sldId="2147483705"/>
          </pc:sldLayoutMkLst>
        </pc:sldLayoutChg>
        <pc:sldLayoutChg chg="new del replId">
          <pc:chgData name="Aniket Jain" userId="9c52b5d6-d574-434d-9126-8d2360ea66c3" providerId="ADAL" clId="{A647A28E-F0A4-4C79-9F12-B4E6891E46F8}" dt="2022-11-23T08:01:12.191" v="2" actId="6938"/>
          <pc:sldLayoutMkLst>
            <pc:docMk/>
            <pc:sldMasterMk cId="815450336" sldId="2147483702"/>
            <pc:sldLayoutMk cId="1922032449" sldId="2147483706"/>
          </pc:sldLayoutMkLst>
        </pc:sldLayoutChg>
        <pc:sldLayoutChg chg="new del replId">
          <pc:chgData name="Aniket Jain" userId="9c52b5d6-d574-434d-9126-8d2360ea66c3" providerId="ADAL" clId="{A647A28E-F0A4-4C79-9F12-B4E6891E46F8}" dt="2022-11-23T08:01:12.191" v="2" actId="6938"/>
          <pc:sldLayoutMkLst>
            <pc:docMk/>
            <pc:sldMasterMk cId="815450336" sldId="2147483702"/>
            <pc:sldLayoutMk cId="221405222" sldId="2147483707"/>
          </pc:sldLayoutMkLst>
        </pc:sldLayoutChg>
        <pc:sldLayoutChg chg="new del replId">
          <pc:chgData name="Aniket Jain" userId="9c52b5d6-d574-434d-9126-8d2360ea66c3" providerId="ADAL" clId="{A647A28E-F0A4-4C79-9F12-B4E6891E46F8}" dt="2022-11-23T08:01:12.191" v="2" actId="6938"/>
          <pc:sldLayoutMkLst>
            <pc:docMk/>
            <pc:sldMasterMk cId="815450336" sldId="2147483702"/>
            <pc:sldLayoutMk cId="1563940675" sldId="2147483708"/>
          </pc:sldLayoutMkLst>
        </pc:sldLayoutChg>
        <pc:sldLayoutChg chg="new del replId">
          <pc:chgData name="Aniket Jain" userId="9c52b5d6-d574-434d-9126-8d2360ea66c3" providerId="ADAL" clId="{A647A28E-F0A4-4C79-9F12-B4E6891E46F8}" dt="2022-11-23T08:01:12.191" v="2" actId="6938"/>
          <pc:sldLayoutMkLst>
            <pc:docMk/>
            <pc:sldMasterMk cId="815450336" sldId="2147483702"/>
            <pc:sldLayoutMk cId="691092230" sldId="2147483709"/>
          </pc:sldLayoutMkLst>
        </pc:sldLayoutChg>
        <pc:sldLayoutChg chg="new del replId">
          <pc:chgData name="Aniket Jain" userId="9c52b5d6-d574-434d-9126-8d2360ea66c3" providerId="ADAL" clId="{A647A28E-F0A4-4C79-9F12-B4E6891E46F8}" dt="2022-11-23T08:01:12.191" v="2" actId="6938"/>
          <pc:sldLayoutMkLst>
            <pc:docMk/>
            <pc:sldMasterMk cId="815450336" sldId="2147483702"/>
            <pc:sldLayoutMk cId="3327987893" sldId="2147483710"/>
          </pc:sldLayoutMkLst>
        </pc:sldLayoutChg>
        <pc:sldLayoutChg chg="new del replId">
          <pc:chgData name="Aniket Jain" userId="9c52b5d6-d574-434d-9126-8d2360ea66c3" providerId="ADAL" clId="{A647A28E-F0A4-4C79-9F12-B4E6891E46F8}" dt="2022-11-23T08:01:12.191" v="2" actId="6938"/>
          <pc:sldLayoutMkLst>
            <pc:docMk/>
            <pc:sldMasterMk cId="815450336" sldId="2147483702"/>
            <pc:sldLayoutMk cId="3385893796" sldId="2147483711"/>
          </pc:sldLayoutMkLst>
        </pc:sldLayoutChg>
        <pc:sldLayoutChg chg="new del replId">
          <pc:chgData name="Aniket Jain" userId="9c52b5d6-d574-434d-9126-8d2360ea66c3" providerId="ADAL" clId="{A647A28E-F0A4-4C79-9F12-B4E6891E46F8}" dt="2022-11-23T08:01:12.191" v="2" actId="6938"/>
          <pc:sldLayoutMkLst>
            <pc:docMk/>
            <pc:sldMasterMk cId="815450336" sldId="2147483702"/>
            <pc:sldLayoutMk cId="126430426" sldId="2147483712"/>
          </pc:sldLayoutMkLst>
        </pc:sldLayoutChg>
        <pc:sldLayoutChg chg="new del replId">
          <pc:chgData name="Aniket Jain" userId="9c52b5d6-d574-434d-9126-8d2360ea66c3" providerId="ADAL" clId="{A647A28E-F0A4-4C79-9F12-B4E6891E46F8}" dt="2022-11-23T08:01:12.191" v="2" actId="6938"/>
          <pc:sldLayoutMkLst>
            <pc:docMk/>
            <pc:sldMasterMk cId="815450336" sldId="2147483702"/>
            <pc:sldLayoutMk cId="3692404160" sldId="2147483713"/>
          </pc:sldLayoutMkLst>
        </pc:sldLayoutChg>
      </pc:sldMasterChg>
    </pc:docChg>
  </pc:docChgLst>
  <pc:docChgLst>
    <pc:chgData name="Megha KR" userId="5f29045d-5be2-488a-996e-ba1d272a538e" providerId="ADAL" clId="{158F92FF-F6DC-425B-BCB5-87ED3E05BACF}"/>
    <pc:docChg chg="">
      <pc:chgData name="Megha KR" userId="5f29045d-5be2-488a-996e-ba1d272a538e" providerId="ADAL" clId="{158F92FF-F6DC-425B-BCB5-87ED3E05BACF}" dt="2022-11-23T07:54:14.563" v="2"/>
      <pc:docMkLst>
        <pc:docMk/>
      </pc:docMkLst>
      <pc:sldChg chg="addCm">
        <pc:chgData name="Megha KR" userId="5f29045d-5be2-488a-996e-ba1d272a538e" providerId="ADAL" clId="{158F92FF-F6DC-425B-BCB5-87ED3E05BACF}" dt="2022-11-23T07:52:43.037" v="1"/>
        <pc:sldMkLst>
          <pc:docMk/>
          <pc:sldMk cId="1288967515" sldId="281"/>
        </pc:sldMkLst>
      </pc:sldChg>
      <pc:sldChg chg="addCm">
        <pc:chgData name="Megha KR" userId="5f29045d-5be2-488a-996e-ba1d272a538e" providerId="ADAL" clId="{158F92FF-F6DC-425B-BCB5-87ED3E05BACF}" dt="2022-11-23T07:54:14.563" v="2"/>
        <pc:sldMkLst>
          <pc:docMk/>
          <pc:sldMk cId="46625992" sldId="290"/>
        </pc:sldMkLst>
      </pc:sldChg>
    </pc:docChg>
  </pc:docChgLst>
  <pc:docChgLst>
    <pc:chgData name="Priti Thadani" userId="08e62f65-721a-4b70-b463-6eb795cfef97" providerId="ADAL" clId="{B5065144-96E2-4D0E-8335-D461053B4422}"/>
    <pc:docChg chg="modSld">
      <pc:chgData name="Priti Thadani" userId="08e62f65-721a-4b70-b463-6eb795cfef97" providerId="ADAL" clId="{B5065144-96E2-4D0E-8335-D461053B4422}" dt="2023-01-18T10:45:28.402" v="99" actId="20577"/>
      <pc:docMkLst>
        <pc:docMk/>
      </pc:docMkLst>
      <pc:sldChg chg="modSp mod">
        <pc:chgData name="Priti Thadani" userId="08e62f65-721a-4b70-b463-6eb795cfef97" providerId="ADAL" clId="{B5065144-96E2-4D0E-8335-D461053B4422}" dt="2023-01-18T10:45:28.402" v="99" actId="20577"/>
        <pc:sldMkLst>
          <pc:docMk/>
          <pc:sldMk cId="1535056335" sldId="282"/>
        </pc:sldMkLst>
        <pc:spChg chg="mod">
          <ac:chgData name="Priti Thadani" userId="08e62f65-721a-4b70-b463-6eb795cfef97" providerId="ADAL" clId="{B5065144-96E2-4D0E-8335-D461053B4422}" dt="2023-01-18T10:45:28.402" v="99" actId="20577"/>
          <ac:spMkLst>
            <pc:docMk/>
            <pc:sldMk cId="1535056335" sldId="282"/>
            <ac:spMk id="8" creationId="{5F8A1F3D-F51B-7C45-8A3F-3D6EF1D92D60}"/>
          </ac:spMkLst>
        </pc:spChg>
      </pc:sldChg>
    </pc:docChg>
  </pc:docChgLst>
  <pc:docChgLst>
    <pc:chgData name="Aniket Jain" userId="9c52b5d6-d574-434d-9126-8d2360ea66c3" providerId="ADAL" clId="{97A2F59E-AD2D-4B9A-9E57-ABA2B63E3D4C}"/>
    <pc:docChg chg="undo custSel modSld">
      <pc:chgData name="Aniket Jain" userId="9c52b5d6-d574-434d-9126-8d2360ea66c3" providerId="ADAL" clId="{97A2F59E-AD2D-4B9A-9E57-ABA2B63E3D4C}" dt="2022-11-23T11:06:27.282" v="34"/>
      <pc:docMkLst>
        <pc:docMk/>
      </pc:docMkLst>
      <pc:sldChg chg="modSp mod">
        <pc:chgData name="Aniket Jain" userId="9c52b5d6-d574-434d-9126-8d2360ea66c3" providerId="ADAL" clId="{97A2F59E-AD2D-4B9A-9E57-ABA2B63E3D4C}" dt="2022-11-23T11:04:54.413" v="33"/>
        <pc:sldMkLst>
          <pc:docMk/>
          <pc:sldMk cId="1781543334" sldId="288"/>
        </pc:sldMkLst>
        <pc:spChg chg="mod">
          <ac:chgData name="Aniket Jain" userId="9c52b5d6-d574-434d-9126-8d2360ea66c3" providerId="ADAL" clId="{97A2F59E-AD2D-4B9A-9E57-ABA2B63E3D4C}" dt="2022-11-23T11:04:54.413" v="33"/>
          <ac:spMkLst>
            <pc:docMk/>
            <pc:sldMk cId="1781543334" sldId="288"/>
            <ac:spMk id="5" creationId="{79B3B789-03C4-4DAD-B5C6-C4153E46C601}"/>
          </ac:spMkLst>
        </pc:spChg>
      </pc:sldChg>
      <pc:sldChg chg="delCm">
        <pc:chgData name="Aniket Jain" userId="9c52b5d6-d574-434d-9126-8d2360ea66c3" providerId="ADAL" clId="{97A2F59E-AD2D-4B9A-9E57-ABA2B63E3D4C}" dt="2022-11-23T11:06:27.282" v="34"/>
        <pc:sldMkLst>
          <pc:docMk/>
          <pc:sldMk cId="46625992" sldId="290"/>
        </pc:sldMkLst>
      </pc:sldChg>
      <pc:sldChg chg="modSp mod">
        <pc:chgData name="Aniket Jain" userId="9c52b5d6-d574-434d-9126-8d2360ea66c3" providerId="ADAL" clId="{97A2F59E-AD2D-4B9A-9E57-ABA2B63E3D4C}" dt="2022-11-23T11:03:40.822" v="29" actId="20577"/>
        <pc:sldMkLst>
          <pc:docMk/>
          <pc:sldMk cId="176259484" sldId="291"/>
        </pc:sldMkLst>
        <pc:spChg chg="mod">
          <ac:chgData name="Aniket Jain" userId="9c52b5d6-d574-434d-9126-8d2360ea66c3" providerId="ADAL" clId="{97A2F59E-AD2D-4B9A-9E57-ABA2B63E3D4C}" dt="2022-11-23T11:03:40.822" v="29" actId="20577"/>
          <ac:spMkLst>
            <pc:docMk/>
            <pc:sldMk cId="176259484" sldId="291"/>
            <ac:spMk id="5" creationId="{79B3B789-03C4-4DAD-B5C6-C4153E46C60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043738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9207500" y="0"/>
            <a:ext cx="7045325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375B3E-05E4-4817-9C4E-D80B27F540D9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625600" y="4400550"/>
            <a:ext cx="130048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7043738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9207500" y="8685213"/>
            <a:ext cx="7045325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59FA23-5D03-4211-B048-38608B45B4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7912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DF49F-325C-45BD-8B0E-BED3ABB59CE9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6385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DF49F-325C-45BD-8B0E-BED3ABB59CE9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733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DF49F-325C-45BD-8B0E-BED3ABB59CE9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052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DF49F-325C-45BD-8B0E-BED3ABB59CE9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0947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8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3.png"/><Relationship Id="rId4" Type="http://schemas.openxmlformats.org/officeDocument/2006/relationships/image" Target="../media/image6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3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48040" cy="914399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4983" y="2601467"/>
            <a:ext cx="3427476" cy="394106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153405" y="3963111"/>
            <a:ext cx="9717405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439352" y="5120640"/>
            <a:ext cx="11383645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6;p27" descr="A close up of a logo&#10;&#10;Description automatically generated">
            <a:extLst>
              <a:ext uri="{FF2B5EF4-FFF2-40B4-BE49-F238E27FC236}">
                <a16:creationId xmlns:a16="http://schemas.microsoft.com/office/drawing/2014/main" id="{1E87515D-6A66-3406-3A52-881E1AB8781F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45;p27" descr="A close up of a sign&#10;&#10;Description automatically generated">
            <a:extLst>
              <a:ext uri="{FF2B5EF4-FFF2-40B4-BE49-F238E27FC236}">
                <a16:creationId xmlns:a16="http://schemas.microsoft.com/office/drawing/2014/main" id="{A492D8FE-4226-BD20-027B-B4FE8C0A6AF8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45;p27">
            <a:extLst>
              <a:ext uri="{FF2B5EF4-FFF2-40B4-BE49-F238E27FC236}">
                <a16:creationId xmlns:a16="http://schemas.microsoft.com/office/drawing/2014/main" id="{1F8CB551-DCDC-4C58-BBF5-24178022B6F8}"/>
              </a:ext>
            </a:extLst>
          </p:cNvPr>
          <p:cNvSpPr/>
          <p:nvPr userDrawn="1"/>
        </p:nvSpPr>
        <p:spPr>
          <a:xfrm>
            <a:off x="2747395" y="769174"/>
            <a:ext cx="48199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 panose="020B0604020202020204" pitchFamily="34" charset="0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Objective</a:t>
            </a:r>
            <a:endParaRPr/>
          </a:p>
        </p:txBody>
      </p:sp>
      <p:pic>
        <p:nvPicPr>
          <p:cNvPr id="19" name="Google Shape;99;p33">
            <a:extLst>
              <a:ext uri="{FF2B5EF4-FFF2-40B4-BE49-F238E27FC236}">
                <a16:creationId xmlns:a16="http://schemas.microsoft.com/office/drawing/2014/main" id="{9FCC519C-A7D9-49DD-BD7D-8879FCC829C4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634126" y="1186581"/>
            <a:ext cx="3292073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59;p29">
            <a:extLst>
              <a:ext uri="{FF2B5EF4-FFF2-40B4-BE49-F238E27FC236}">
                <a16:creationId xmlns:a16="http://schemas.microsoft.com/office/drawing/2014/main" id="{85F7B7C1-75EB-2752-6A67-43ABC6ECFD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17891" y="1808291"/>
            <a:ext cx="8244583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0" indent="0">
              <a:lnSpc>
                <a:spcPct val="115000"/>
              </a:lnSpc>
              <a:buFont typeface="Arial" panose="020B0604020202020204" pitchFamily="34" charset="0"/>
              <a:buNone/>
              <a:defRPr sz="2200" dirty="0">
                <a:solidFill>
                  <a:srgbClr val="3F3F3F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342900" lvl="0" indent="-342900"/>
            <a:endParaRPr/>
          </a:p>
        </p:txBody>
      </p:sp>
    </p:spTree>
    <p:extLst>
      <p:ext uri="{BB962C8B-B14F-4D97-AF65-F5344CB8AC3E}">
        <p14:creationId xmlns:p14="http://schemas.microsoft.com/office/powerpoint/2010/main" val="3631068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55;p28" descr="A picture containing water, outdoor&#10;&#10;Description automatically generated">
            <a:extLst>
              <a:ext uri="{FF2B5EF4-FFF2-40B4-BE49-F238E27FC236}">
                <a16:creationId xmlns:a16="http://schemas.microsoft.com/office/drawing/2014/main" id="{EB3FE880-CD39-0F7A-0F53-8DF3C5F9DC99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56;p28" descr="A close up of a logo&#10;&#10;Description automatically generated">
            <a:extLst>
              <a:ext uri="{FF2B5EF4-FFF2-40B4-BE49-F238E27FC236}">
                <a16:creationId xmlns:a16="http://schemas.microsoft.com/office/drawing/2014/main" id="{DC2B40A7-95F2-A5AF-87EB-A54413AD0549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CD7854E6-23AD-588B-FA3F-29D1BD42243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pic>
        <p:nvPicPr>
          <p:cNvPr id="20" name="Google Shape;58;p28" descr="A close up of a logo&#10;&#10;Description automatically generated">
            <a:extLst>
              <a:ext uri="{FF2B5EF4-FFF2-40B4-BE49-F238E27FC236}">
                <a16:creationId xmlns:a16="http://schemas.microsoft.com/office/drawing/2014/main" id="{3C227F51-760D-78C0-EC23-F802AE2EDBC0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 l="12857" t="2540" r="67232" b="87460"/>
          <a:stretch/>
        </p:blipFill>
        <p:spPr>
          <a:xfrm>
            <a:off x="246744" y="232229"/>
            <a:ext cx="3236687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20;p36">
            <a:extLst>
              <a:ext uri="{FF2B5EF4-FFF2-40B4-BE49-F238E27FC236}">
                <a16:creationId xmlns:a16="http://schemas.microsoft.com/office/drawing/2014/main" id="{BE3D85F5-0D73-8333-A04C-AB47DD3A49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37100" y="1770191"/>
            <a:ext cx="11099799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0" indent="0">
              <a:lnSpc>
                <a:spcPct val="115000"/>
              </a:lnSpc>
              <a:buFont typeface="Arial" panose="020B0604020202020204" pitchFamily="34" charset="0"/>
              <a:buNone/>
              <a:defRPr sz="2200" dirty="0"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342900" lvl="0" indent="-342900"/>
            <a:endParaRPr/>
          </a:p>
        </p:txBody>
      </p:sp>
      <p:sp>
        <p:nvSpPr>
          <p:cNvPr id="9" name="Google Shape;119;p36">
            <a:extLst>
              <a:ext uri="{FF2B5EF4-FFF2-40B4-BE49-F238E27FC236}">
                <a16:creationId xmlns:a16="http://schemas.microsoft.com/office/drawing/2014/main" id="{66474A0F-0094-3C20-1409-F428D63D291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0" y="539514"/>
            <a:ext cx="16256000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 panose="020B0604020202020204" pitchFamily="34" charset="0"/>
              <a:buNone/>
              <a:defRPr sz="2800" b="1" i="0" u="none" strike="noStrike" cap="none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Slide Title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15722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sk (Activiti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5;p28" descr="A picture containing water, outdoor&#10;&#10;Description automatically generated">
            <a:extLst>
              <a:ext uri="{FF2B5EF4-FFF2-40B4-BE49-F238E27FC236}">
                <a16:creationId xmlns:a16="http://schemas.microsoft.com/office/drawing/2014/main" id="{61D98D07-0BF7-79CB-0C5E-0E25DE3438F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56;p28" descr="A close up of a logo&#10;&#10;Description automatically generated">
            <a:extLst>
              <a:ext uri="{FF2B5EF4-FFF2-40B4-BE49-F238E27FC236}">
                <a16:creationId xmlns:a16="http://schemas.microsoft.com/office/drawing/2014/main" id="{FEA7E29D-79E4-4A73-2B3F-6EFC53D4B886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2D4F7FB7-F182-DB97-27C4-004A4653F14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pic>
        <p:nvPicPr>
          <p:cNvPr id="5" name="Google Shape;58;p28" descr="A close up of a logo&#10;&#10;Description automatically generated">
            <a:extLst>
              <a:ext uri="{FF2B5EF4-FFF2-40B4-BE49-F238E27FC236}">
                <a16:creationId xmlns:a16="http://schemas.microsoft.com/office/drawing/2014/main" id="{C9036013-E0CD-DCFE-684A-60F804BAE776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 l="12857" t="2540" r="67232" b="87460"/>
          <a:stretch/>
        </p:blipFill>
        <p:spPr>
          <a:xfrm>
            <a:off x="246744" y="232229"/>
            <a:ext cx="3236687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19;p36">
            <a:extLst>
              <a:ext uri="{FF2B5EF4-FFF2-40B4-BE49-F238E27FC236}">
                <a16:creationId xmlns:a16="http://schemas.microsoft.com/office/drawing/2014/main" id="{0F4611CC-F5F3-4C8D-93C8-07F2BACB8BB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0" y="539514"/>
            <a:ext cx="16256000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 panose="020B0604020202020204" pitchFamily="34" charset="0"/>
              <a:buNone/>
              <a:defRPr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Slide Title</a:t>
            </a:r>
            <a:endParaRPr/>
          </a:p>
        </p:txBody>
      </p:sp>
      <p:sp>
        <p:nvSpPr>
          <p:cNvPr id="12" name="Google Shape;120;p36">
            <a:extLst>
              <a:ext uri="{FF2B5EF4-FFF2-40B4-BE49-F238E27FC236}">
                <a16:creationId xmlns:a16="http://schemas.microsoft.com/office/drawing/2014/main" id="{FD0D308B-3B69-010D-4EFE-43F817661E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37100" y="1770191"/>
            <a:ext cx="11099799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0" indent="0">
              <a:lnSpc>
                <a:spcPct val="115000"/>
              </a:lnSpc>
              <a:buFont typeface="Arial" panose="020B0604020202020204" pitchFamily="34" charset="0"/>
              <a:buNone/>
              <a:defRPr sz="2200" dirty="0"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342900" lvl="0" indent="-342900"/>
            <a:endParaRPr/>
          </a:p>
        </p:txBody>
      </p:sp>
    </p:spTree>
    <p:extLst>
      <p:ext uri="{BB962C8B-B14F-4D97-AF65-F5344CB8AC3E}">
        <p14:creationId xmlns:p14="http://schemas.microsoft.com/office/powerpoint/2010/main" val="2383938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mi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5;p28" descr="A picture containing water, outdoor&#10;&#10;Description automatically generated">
            <a:extLst>
              <a:ext uri="{FF2B5EF4-FFF2-40B4-BE49-F238E27FC236}">
                <a16:creationId xmlns:a16="http://schemas.microsoft.com/office/drawing/2014/main" id="{9106A36E-E0A0-C3D3-2CC1-466845044F0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56;p28" descr="A close up of a logo&#10;&#10;Description automatically generated">
            <a:extLst>
              <a:ext uri="{FF2B5EF4-FFF2-40B4-BE49-F238E27FC236}">
                <a16:creationId xmlns:a16="http://schemas.microsoft.com/office/drawing/2014/main" id="{18B14ECB-00FC-4FE4-3DBA-7DA2C0A6A9D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275CB0B2-8E29-1E67-8E27-FF3D9FBACE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pic>
        <p:nvPicPr>
          <p:cNvPr id="5" name="Google Shape;58;p28" descr="A close up of a logo&#10;&#10;Description automatically generated">
            <a:extLst>
              <a:ext uri="{FF2B5EF4-FFF2-40B4-BE49-F238E27FC236}">
                <a16:creationId xmlns:a16="http://schemas.microsoft.com/office/drawing/2014/main" id="{D178AE2C-8E21-6332-6AF9-21F46D84095D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 l="12857" t="2540" r="67232" b="87460"/>
          <a:stretch/>
        </p:blipFill>
        <p:spPr>
          <a:xfrm>
            <a:off x="246744" y="232229"/>
            <a:ext cx="3236687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19;p36">
            <a:extLst>
              <a:ext uri="{FF2B5EF4-FFF2-40B4-BE49-F238E27FC236}">
                <a16:creationId xmlns:a16="http://schemas.microsoft.com/office/drawing/2014/main" id="{616610A4-EC08-D158-37CD-25090771596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0" y="539514"/>
            <a:ext cx="16256000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 panose="020B0604020202020204" pitchFamily="34" charset="0"/>
              <a:buNone/>
              <a:defRPr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Slide Title</a:t>
            </a:r>
            <a:endParaRPr/>
          </a:p>
        </p:txBody>
      </p:sp>
      <p:sp>
        <p:nvSpPr>
          <p:cNvPr id="17" name="Google Shape;120;p36">
            <a:extLst>
              <a:ext uri="{FF2B5EF4-FFF2-40B4-BE49-F238E27FC236}">
                <a16:creationId xmlns:a16="http://schemas.microsoft.com/office/drawing/2014/main" id="{1B5232A5-7BF2-DF90-AE20-52366AA672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37100" y="1770191"/>
            <a:ext cx="11099799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0" indent="0">
              <a:lnSpc>
                <a:spcPct val="115000"/>
              </a:lnSpc>
              <a:buFont typeface="Arial" panose="020B0604020202020204" pitchFamily="34" charset="0"/>
              <a:buNone/>
              <a:defRPr sz="2200" dirty="0"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342900" lvl="0" indent="-342900"/>
            <a:endParaRPr/>
          </a:p>
        </p:txBody>
      </p:sp>
    </p:spTree>
    <p:extLst>
      <p:ext uri="{BB962C8B-B14F-4D97-AF65-F5344CB8AC3E}">
        <p14:creationId xmlns:p14="http://schemas.microsoft.com/office/powerpoint/2010/main" val="20047299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Next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5;p28" descr="A picture containing water, outdoor&#10;&#10;Description automatically generated">
            <a:extLst>
              <a:ext uri="{FF2B5EF4-FFF2-40B4-BE49-F238E27FC236}">
                <a16:creationId xmlns:a16="http://schemas.microsoft.com/office/drawing/2014/main" id="{73222A9F-1B9C-D876-60DA-2CA692B5A6DF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56;p28" descr="A close up of a logo&#10;&#10;Description automatically generated">
            <a:extLst>
              <a:ext uri="{FF2B5EF4-FFF2-40B4-BE49-F238E27FC236}">
                <a16:creationId xmlns:a16="http://schemas.microsoft.com/office/drawing/2014/main" id="{DBE917F1-0023-E59C-C82B-F9AB16F23C3D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58;p28" descr="A close up of a logo&#10;&#10;Description automatically generated">
            <a:extLst>
              <a:ext uri="{FF2B5EF4-FFF2-40B4-BE49-F238E27FC236}">
                <a16:creationId xmlns:a16="http://schemas.microsoft.com/office/drawing/2014/main" id="{257A3FB0-A842-395D-6F3D-F1F62555D886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12857" t="2540" r="67232" b="87460"/>
          <a:stretch/>
        </p:blipFill>
        <p:spPr>
          <a:xfrm>
            <a:off x="246744" y="232229"/>
            <a:ext cx="3236687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F057166-E25F-6F3B-3C02-0A438869F6C3}"/>
              </a:ext>
            </a:extLst>
          </p:cNvPr>
          <p:cNvSpPr/>
          <p:nvPr userDrawn="1"/>
        </p:nvSpPr>
        <p:spPr>
          <a:xfrm>
            <a:off x="5718038" y="4310390"/>
            <a:ext cx="4819925" cy="430887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234046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rse Name" preserve="1">
  <p:cSld name="Course Nam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2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2"/>
          <p:cNvSpPr txBox="1">
            <a:spLocks noGrp="1"/>
          </p:cNvSpPr>
          <p:nvPr>
            <p:ph type="body" idx="1"/>
          </p:nvPr>
        </p:nvSpPr>
        <p:spPr>
          <a:xfrm>
            <a:off x="7304150" y="4114800"/>
            <a:ext cx="755485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592453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" preserve="1">
  <p:cSld name="Lesson Nam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23" descr="A picture containing water, compu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3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2857" t="2540" r="67232" b="87460"/>
          <a:stretch/>
        </p:blipFill>
        <p:spPr>
          <a:xfrm>
            <a:off x="246744" y="232229"/>
            <a:ext cx="3236687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3"/>
          <p:cNvSpPr txBox="1">
            <a:spLocks noGrp="1"/>
          </p:cNvSpPr>
          <p:nvPr>
            <p:ph type="body" idx="1"/>
          </p:nvPr>
        </p:nvSpPr>
        <p:spPr>
          <a:xfrm>
            <a:off x="3075048" y="4114800"/>
            <a:ext cx="696004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16542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ou Already Know" preserve="1">
  <p:cSld name="You Already Know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24" descr="A screenshot of a compu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24" descr="A picture containing objec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28487"/>
            <a:ext cx="16255999" cy="8687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4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4"/>
          <p:cNvSpPr txBox="1">
            <a:spLocks noGrp="1"/>
          </p:cNvSpPr>
          <p:nvPr>
            <p:ph type="body" idx="1"/>
          </p:nvPr>
        </p:nvSpPr>
        <p:spPr>
          <a:xfrm>
            <a:off x="1523093" y="2244767"/>
            <a:ext cx="13209814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24"/>
          <p:cNvSpPr/>
          <p:nvPr/>
        </p:nvSpPr>
        <p:spPr>
          <a:xfrm>
            <a:off x="5718038" y="569353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You Already Know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87399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cap" preserve="1">
  <p:cSld name="Recap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24852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25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5"/>
          <p:cNvSpPr txBox="1">
            <a:spLocks noGrp="1"/>
          </p:cNvSpPr>
          <p:nvPr>
            <p:ph type="body" idx="1"/>
          </p:nvPr>
        </p:nvSpPr>
        <p:spPr>
          <a:xfrm>
            <a:off x="1632860" y="1987907"/>
            <a:ext cx="940525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5"/>
          <p:cNvSpPr/>
          <p:nvPr/>
        </p:nvSpPr>
        <p:spPr>
          <a:xfrm rot="-3026872">
            <a:off x="-270651" y="848918"/>
            <a:ext cx="240496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Recap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75205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day in the life" preserve="1">
  <p:cSld name="A day in the lif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6" descr="A close up of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572"/>
          <a:stretch/>
        </p:blipFill>
        <p:spPr>
          <a:xfrm>
            <a:off x="580570" y="0"/>
            <a:ext cx="15675429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26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26"/>
          <p:cNvSpPr txBox="1">
            <a:spLocks noGrp="1"/>
          </p:cNvSpPr>
          <p:nvPr>
            <p:ph type="body" idx="1"/>
          </p:nvPr>
        </p:nvSpPr>
        <p:spPr>
          <a:xfrm>
            <a:off x="1453243" y="1808291"/>
            <a:ext cx="940525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6"/>
          <p:cNvSpPr/>
          <p:nvPr/>
        </p:nvSpPr>
        <p:spPr>
          <a:xfrm>
            <a:off x="2089150" y="340753"/>
            <a:ext cx="12077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A Day in the Life of a Full Stack Developer</a:t>
            </a:r>
            <a:endParaRPr sz="14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Google Shape;43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72272" y="771540"/>
            <a:ext cx="10332954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5256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A7B17"/>
          </p15:clr>
        </p15:guide>
        <p15:guide id="2" pos="864">
          <p15:clr>
            <a:srgbClr val="FA7B17"/>
          </p15:clr>
        </p15:guide>
        <p15:guide id="3" pos="9792">
          <p15:clr>
            <a:srgbClr val="FA7B17"/>
          </p15:clr>
        </p15:guide>
        <p15:guide id="4" pos="9504">
          <p15:clr>
            <a:srgbClr val="FA7B17"/>
          </p15:clr>
        </p15:guide>
        <p15:guide id="5" orient="horz" pos="576">
          <p15:clr>
            <a:srgbClr val="FA7B17"/>
          </p15:clr>
        </p15:guide>
        <p15:guide id="6" orient="horz" pos="860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s" preserve="1">
  <p:cSld name="Learning Objective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7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7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7"/>
          <p:cNvSpPr/>
          <p:nvPr/>
        </p:nvSpPr>
        <p:spPr>
          <a:xfrm>
            <a:off x="2747395" y="769174"/>
            <a:ext cx="481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Learning Objectives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" name="Google Shape;48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70200" y="1186581"/>
            <a:ext cx="4819923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27"/>
          <p:cNvSpPr txBox="1">
            <a:spLocks noGrp="1"/>
          </p:cNvSpPr>
          <p:nvPr>
            <p:ph type="body" idx="1"/>
          </p:nvPr>
        </p:nvSpPr>
        <p:spPr>
          <a:xfrm>
            <a:off x="1332874" y="3087441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7"/>
          <p:cNvSpPr txBox="1">
            <a:spLocks noGrp="1"/>
          </p:cNvSpPr>
          <p:nvPr>
            <p:ph type="body" idx="2"/>
          </p:nvPr>
        </p:nvSpPr>
        <p:spPr>
          <a:xfrm>
            <a:off x="1332874" y="4260784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27"/>
          <p:cNvSpPr txBox="1">
            <a:spLocks noGrp="1"/>
          </p:cNvSpPr>
          <p:nvPr>
            <p:ph type="body" idx="3"/>
          </p:nvPr>
        </p:nvSpPr>
        <p:spPr>
          <a:xfrm>
            <a:off x="1332874" y="5434127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7"/>
          <p:cNvSpPr txBox="1">
            <a:spLocks noGrp="1"/>
          </p:cNvSpPr>
          <p:nvPr>
            <p:ph type="body" idx="4"/>
          </p:nvPr>
        </p:nvSpPr>
        <p:spPr>
          <a:xfrm>
            <a:off x="1332874" y="6595283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7"/>
          <p:cNvSpPr/>
          <p:nvPr/>
        </p:nvSpPr>
        <p:spPr>
          <a:xfrm>
            <a:off x="718944" y="2187719"/>
            <a:ext cx="7888027" cy="55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By the end of this lesson, you will be able to: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874702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 Name" preserve="1">
  <p:cSld name="Topic Nam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28" descr="A picture containing water, out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28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28"/>
          <p:cNvSpPr txBox="1">
            <a:spLocks noGrp="1"/>
          </p:cNvSpPr>
          <p:nvPr>
            <p:ph type="body" idx="1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8" name="Google Shape;58;p28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2857" t="2540" r="67232" b="87460"/>
          <a:stretch/>
        </p:blipFill>
        <p:spPr>
          <a:xfrm>
            <a:off x="246744" y="232229"/>
            <a:ext cx="3236687" cy="91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95370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 preserve="1">
  <p:cSld name="Content Slid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9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29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29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9"/>
          <p:cNvSpPr/>
          <p:nvPr/>
        </p:nvSpPr>
        <p:spPr>
          <a:xfrm>
            <a:off x="16440756" y="259179"/>
            <a:ext cx="640080" cy="640080"/>
          </a:xfrm>
          <a:prstGeom prst="ellipse">
            <a:avLst/>
          </a:prstGeom>
          <a:solidFill>
            <a:srgbClr val="05668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9"/>
          <p:cNvSpPr/>
          <p:nvPr/>
        </p:nvSpPr>
        <p:spPr>
          <a:xfrm>
            <a:off x="16440756" y="1121705"/>
            <a:ext cx="640080" cy="640080"/>
          </a:xfrm>
          <a:prstGeom prst="ellipse">
            <a:avLst/>
          </a:prstGeom>
          <a:solidFill>
            <a:srgbClr val="427A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9"/>
          <p:cNvSpPr/>
          <p:nvPr/>
        </p:nvSpPr>
        <p:spPr>
          <a:xfrm>
            <a:off x="16440756" y="1984231"/>
            <a:ext cx="640080" cy="640080"/>
          </a:xfrm>
          <a:prstGeom prst="ellipse">
            <a:avLst/>
          </a:prstGeom>
          <a:solidFill>
            <a:srgbClr val="EBF2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9"/>
          <p:cNvSpPr/>
          <p:nvPr/>
        </p:nvSpPr>
        <p:spPr>
          <a:xfrm>
            <a:off x="16440756" y="2846757"/>
            <a:ext cx="640080" cy="640080"/>
          </a:xfrm>
          <a:prstGeom prst="ellipse">
            <a:avLst/>
          </a:prstGeom>
          <a:solidFill>
            <a:srgbClr val="3A40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9"/>
          <p:cNvSpPr/>
          <p:nvPr/>
        </p:nvSpPr>
        <p:spPr>
          <a:xfrm>
            <a:off x="16440756" y="3709283"/>
            <a:ext cx="640080" cy="640080"/>
          </a:xfrm>
          <a:prstGeom prst="ellipse">
            <a:avLst/>
          </a:prstGeom>
          <a:solidFill>
            <a:srgbClr val="F9DE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9"/>
          <p:cNvSpPr/>
          <p:nvPr/>
        </p:nvSpPr>
        <p:spPr>
          <a:xfrm>
            <a:off x="16440756" y="4571809"/>
            <a:ext cx="640080" cy="640080"/>
          </a:xfrm>
          <a:prstGeom prst="ellipse">
            <a:avLst/>
          </a:prstGeom>
          <a:solidFill>
            <a:srgbClr val="E9AF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9"/>
          <p:cNvSpPr/>
          <p:nvPr/>
        </p:nvSpPr>
        <p:spPr>
          <a:xfrm>
            <a:off x="16440756" y="5434335"/>
            <a:ext cx="640080" cy="640080"/>
          </a:xfrm>
          <a:prstGeom prst="ellipse">
            <a:avLst/>
          </a:prstGeom>
          <a:solidFill>
            <a:srgbClr val="EF64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9"/>
          <p:cNvSpPr/>
          <p:nvPr/>
        </p:nvSpPr>
        <p:spPr>
          <a:xfrm>
            <a:off x="16440756" y="6296861"/>
            <a:ext cx="640080" cy="640080"/>
          </a:xfrm>
          <a:prstGeom prst="ellipse">
            <a:avLst/>
          </a:prstGeom>
          <a:solidFill>
            <a:srgbClr val="E4B3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9"/>
          <p:cNvSpPr/>
          <p:nvPr/>
        </p:nvSpPr>
        <p:spPr>
          <a:xfrm>
            <a:off x="16440756" y="7159387"/>
            <a:ext cx="640080" cy="640080"/>
          </a:xfrm>
          <a:prstGeom prst="ellipse">
            <a:avLst/>
          </a:prstGeom>
          <a:solidFill>
            <a:srgbClr val="0075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9"/>
          <p:cNvSpPr/>
          <p:nvPr/>
        </p:nvSpPr>
        <p:spPr>
          <a:xfrm>
            <a:off x="16440756" y="8021912"/>
            <a:ext cx="640080" cy="640080"/>
          </a:xfrm>
          <a:prstGeom prst="ellipse">
            <a:avLst/>
          </a:prstGeom>
          <a:solidFill>
            <a:srgbClr val="0FCF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9"/>
          <p:cNvSpPr txBox="1">
            <a:spLocks noGrp="1"/>
          </p:cNvSpPr>
          <p:nvPr>
            <p:ph type="body" idx="1"/>
          </p:nvPr>
        </p:nvSpPr>
        <p:spPr>
          <a:xfrm>
            <a:off x="1902091" y="1808291"/>
            <a:ext cx="1245181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0063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nowledge Check " preserve="1">
  <p:cSld name="Knowledge Check 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30" descr="A picture containing water, ai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30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30"/>
          <p:cNvSpPr/>
          <p:nvPr/>
        </p:nvSpPr>
        <p:spPr>
          <a:xfrm>
            <a:off x="8128000" y="4310390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Google Shape;78;p30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2857" t="2540" r="67232" b="87460"/>
          <a:stretch/>
        </p:blipFill>
        <p:spPr>
          <a:xfrm>
            <a:off x="246744" y="232229"/>
            <a:ext cx="3236687" cy="91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07002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content" preserve="1">
  <p:cSld name="1_quiz conten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31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31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" name="Google Shape;83;p31"/>
          <p:cNvSpPr txBox="1">
            <a:spLocks noGrp="1"/>
          </p:cNvSpPr>
          <p:nvPr>
            <p:ph type="body" idx="1"/>
          </p:nvPr>
        </p:nvSpPr>
        <p:spPr>
          <a:xfrm>
            <a:off x="1280469" y="1281797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1"/>
          <p:cNvSpPr txBox="1">
            <a:spLocks noGrp="1"/>
          </p:cNvSpPr>
          <p:nvPr>
            <p:ph type="body" idx="2"/>
          </p:nvPr>
        </p:nvSpPr>
        <p:spPr>
          <a:xfrm>
            <a:off x="3012031" y="57193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31"/>
          <p:cNvSpPr txBox="1"/>
          <p:nvPr/>
        </p:nvSpPr>
        <p:spPr>
          <a:xfrm>
            <a:off x="1716761" y="283654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31"/>
          <p:cNvSpPr txBox="1"/>
          <p:nvPr/>
        </p:nvSpPr>
        <p:spPr>
          <a:xfrm>
            <a:off x="1716761" y="365714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31"/>
          <p:cNvSpPr txBox="1"/>
          <p:nvPr/>
        </p:nvSpPr>
        <p:spPr>
          <a:xfrm>
            <a:off x="1716761" y="447775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" name="Google Shape;88;p31"/>
          <p:cNvSpPr txBox="1"/>
          <p:nvPr/>
        </p:nvSpPr>
        <p:spPr>
          <a:xfrm>
            <a:off x="1716761" y="529835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31"/>
          <p:cNvSpPr txBox="1">
            <a:spLocks noGrp="1"/>
          </p:cNvSpPr>
          <p:nvPr>
            <p:ph type="body" idx="3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31"/>
          <p:cNvSpPr txBox="1">
            <a:spLocks noGrp="1"/>
          </p:cNvSpPr>
          <p:nvPr>
            <p:ph type="body" idx="4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1"/>
          <p:cNvSpPr txBox="1">
            <a:spLocks noGrp="1"/>
          </p:cNvSpPr>
          <p:nvPr>
            <p:ph type="body" idx="5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31"/>
          <p:cNvSpPr txBox="1">
            <a:spLocks noGrp="1"/>
          </p:cNvSpPr>
          <p:nvPr>
            <p:ph type="body" idx="6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46779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 preserve="1">
  <p:cSld name="1_quiz ans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3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2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" name="Google Shape;97;p32"/>
          <p:cNvSpPr txBox="1">
            <a:spLocks noGrp="1"/>
          </p:cNvSpPr>
          <p:nvPr>
            <p:ph type="body" idx="1"/>
          </p:nvPr>
        </p:nvSpPr>
        <p:spPr>
          <a:xfrm>
            <a:off x="1280469" y="1281797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32"/>
          <p:cNvSpPr txBox="1">
            <a:spLocks noGrp="1"/>
          </p:cNvSpPr>
          <p:nvPr>
            <p:ph type="body" idx="2"/>
          </p:nvPr>
        </p:nvSpPr>
        <p:spPr>
          <a:xfrm>
            <a:off x="3012031" y="57193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32"/>
          <p:cNvSpPr txBox="1">
            <a:spLocks noGrp="1"/>
          </p:cNvSpPr>
          <p:nvPr>
            <p:ph type="body" idx="3"/>
          </p:nvPr>
        </p:nvSpPr>
        <p:spPr>
          <a:xfrm>
            <a:off x="670033" y="7935120"/>
            <a:ext cx="15194414" cy="998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32"/>
          <p:cNvSpPr txBox="1"/>
          <p:nvPr/>
        </p:nvSpPr>
        <p:spPr>
          <a:xfrm>
            <a:off x="670034" y="7373503"/>
            <a:ext cx="274905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1" name="Google Shape;101;p32"/>
          <p:cNvCxnSpPr/>
          <p:nvPr/>
        </p:nvCxnSpPr>
        <p:spPr>
          <a:xfrm>
            <a:off x="670034" y="7854368"/>
            <a:ext cx="150744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" name="Google Shape;102;p32"/>
          <p:cNvSpPr txBox="1">
            <a:spLocks noGrp="1"/>
          </p:cNvSpPr>
          <p:nvPr>
            <p:ph type="body" idx="4"/>
          </p:nvPr>
        </p:nvSpPr>
        <p:spPr>
          <a:xfrm>
            <a:off x="3346904" y="7368182"/>
            <a:ext cx="90221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 b="1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32"/>
          <p:cNvSpPr txBox="1"/>
          <p:nvPr/>
        </p:nvSpPr>
        <p:spPr>
          <a:xfrm>
            <a:off x="1716761" y="283654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p32"/>
          <p:cNvSpPr txBox="1"/>
          <p:nvPr/>
        </p:nvSpPr>
        <p:spPr>
          <a:xfrm>
            <a:off x="1716761" y="365714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" name="Google Shape;105;p32"/>
          <p:cNvSpPr txBox="1"/>
          <p:nvPr/>
        </p:nvSpPr>
        <p:spPr>
          <a:xfrm>
            <a:off x="1716761" y="447775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" name="Google Shape;106;p32"/>
          <p:cNvSpPr txBox="1"/>
          <p:nvPr/>
        </p:nvSpPr>
        <p:spPr>
          <a:xfrm>
            <a:off x="1716761" y="529835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Google Shape;107;p32"/>
          <p:cNvSpPr txBox="1">
            <a:spLocks noGrp="1"/>
          </p:cNvSpPr>
          <p:nvPr>
            <p:ph type="body" idx="5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32"/>
          <p:cNvSpPr txBox="1">
            <a:spLocks noGrp="1"/>
          </p:cNvSpPr>
          <p:nvPr>
            <p:ph type="body" idx="6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32"/>
          <p:cNvSpPr txBox="1">
            <a:spLocks noGrp="1"/>
          </p:cNvSpPr>
          <p:nvPr>
            <p:ph type="body" idx="7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32"/>
          <p:cNvSpPr txBox="1">
            <a:spLocks noGrp="1"/>
          </p:cNvSpPr>
          <p:nvPr>
            <p:ph type="body" idx="8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09402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 are" preserve="1">
  <p:cSld name="1_quiz ans are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g6ea8db464a_0_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6ea8db464a_0_18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6ea8db464a_0_18"/>
          <p:cNvSpPr txBox="1"/>
          <p:nvPr/>
        </p:nvSpPr>
        <p:spPr>
          <a:xfrm>
            <a:off x="1280469" y="73232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" name="Google Shape;115;g6ea8db464a_0_18"/>
          <p:cNvSpPr txBox="1">
            <a:spLocks noGrp="1"/>
          </p:cNvSpPr>
          <p:nvPr>
            <p:ph type="body" idx="1"/>
          </p:nvPr>
        </p:nvSpPr>
        <p:spPr>
          <a:xfrm>
            <a:off x="1280469" y="1281797"/>
            <a:ext cx="1698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g6ea8db464a_0_18"/>
          <p:cNvSpPr txBox="1">
            <a:spLocks noGrp="1"/>
          </p:cNvSpPr>
          <p:nvPr>
            <p:ph type="body" idx="2"/>
          </p:nvPr>
        </p:nvSpPr>
        <p:spPr>
          <a:xfrm>
            <a:off x="3012031" y="571937"/>
            <a:ext cx="123237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g6ea8db464a_0_18"/>
          <p:cNvSpPr txBox="1">
            <a:spLocks noGrp="1"/>
          </p:cNvSpPr>
          <p:nvPr>
            <p:ph type="body" idx="3"/>
          </p:nvPr>
        </p:nvSpPr>
        <p:spPr>
          <a:xfrm>
            <a:off x="670033" y="7935120"/>
            <a:ext cx="15194399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g6ea8db464a_0_18"/>
          <p:cNvSpPr txBox="1"/>
          <p:nvPr/>
        </p:nvSpPr>
        <p:spPr>
          <a:xfrm>
            <a:off x="670024" y="7373500"/>
            <a:ext cx="308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answers are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9" name="Google Shape;119;g6ea8db464a_0_18"/>
          <p:cNvCxnSpPr/>
          <p:nvPr/>
        </p:nvCxnSpPr>
        <p:spPr>
          <a:xfrm>
            <a:off x="670034" y="7854368"/>
            <a:ext cx="150743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0" name="Google Shape;120;g6ea8db464a_0_18"/>
          <p:cNvSpPr txBox="1">
            <a:spLocks noGrp="1"/>
          </p:cNvSpPr>
          <p:nvPr>
            <p:ph type="body" idx="4"/>
          </p:nvPr>
        </p:nvSpPr>
        <p:spPr>
          <a:xfrm>
            <a:off x="3346904" y="7368182"/>
            <a:ext cx="902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 b="1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g6ea8db464a_0_18"/>
          <p:cNvSpPr txBox="1"/>
          <p:nvPr/>
        </p:nvSpPr>
        <p:spPr>
          <a:xfrm>
            <a:off x="1716761" y="283654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g6ea8db464a_0_18"/>
          <p:cNvSpPr txBox="1"/>
          <p:nvPr/>
        </p:nvSpPr>
        <p:spPr>
          <a:xfrm>
            <a:off x="1716761" y="365714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" name="Google Shape;123;g6ea8db464a_0_18"/>
          <p:cNvSpPr txBox="1"/>
          <p:nvPr/>
        </p:nvSpPr>
        <p:spPr>
          <a:xfrm>
            <a:off x="1716761" y="447775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" name="Google Shape;124;g6ea8db464a_0_18"/>
          <p:cNvSpPr txBox="1"/>
          <p:nvPr/>
        </p:nvSpPr>
        <p:spPr>
          <a:xfrm>
            <a:off x="1716761" y="529835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" name="Google Shape;125;g6ea8db464a_0_18"/>
          <p:cNvSpPr txBox="1">
            <a:spLocks noGrp="1"/>
          </p:cNvSpPr>
          <p:nvPr>
            <p:ph type="body" idx="5"/>
          </p:nvPr>
        </p:nvSpPr>
        <p:spPr>
          <a:xfrm>
            <a:off x="2329744" y="278841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g6ea8db464a_0_18"/>
          <p:cNvSpPr txBox="1">
            <a:spLocks noGrp="1"/>
          </p:cNvSpPr>
          <p:nvPr>
            <p:ph type="body" idx="6"/>
          </p:nvPr>
        </p:nvSpPr>
        <p:spPr>
          <a:xfrm>
            <a:off x="2329744" y="360902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g6ea8db464a_0_18"/>
          <p:cNvSpPr txBox="1">
            <a:spLocks noGrp="1"/>
          </p:cNvSpPr>
          <p:nvPr>
            <p:ph type="body" idx="7"/>
          </p:nvPr>
        </p:nvSpPr>
        <p:spPr>
          <a:xfrm>
            <a:off x="2329744" y="442962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g6ea8db464a_0_18"/>
          <p:cNvSpPr txBox="1">
            <a:spLocks noGrp="1"/>
          </p:cNvSpPr>
          <p:nvPr>
            <p:ph type="body" idx="8"/>
          </p:nvPr>
        </p:nvSpPr>
        <p:spPr>
          <a:xfrm>
            <a:off x="2329744" y="525023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42351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Takeaways" preserve="1">
  <p:cSld name="Key Takeaways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3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02000" y="1186581"/>
            <a:ext cx="397510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3"/>
          <p:cNvSpPr/>
          <p:nvPr/>
        </p:nvSpPr>
        <p:spPr>
          <a:xfrm>
            <a:off x="2747395" y="769174"/>
            <a:ext cx="48199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Key Takeaways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33"/>
          <p:cNvSpPr txBox="1">
            <a:spLocks noGrp="1"/>
          </p:cNvSpPr>
          <p:nvPr>
            <p:ph type="body" idx="1"/>
          </p:nvPr>
        </p:nvSpPr>
        <p:spPr>
          <a:xfrm>
            <a:off x="1306861" y="2180141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33"/>
          <p:cNvSpPr txBox="1">
            <a:spLocks noGrp="1"/>
          </p:cNvSpPr>
          <p:nvPr>
            <p:ph type="body" idx="2"/>
          </p:nvPr>
        </p:nvSpPr>
        <p:spPr>
          <a:xfrm>
            <a:off x="1306861" y="3372838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33"/>
          <p:cNvSpPr txBox="1">
            <a:spLocks noGrp="1"/>
          </p:cNvSpPr>
          <p:nvPr>
            <p:ph type="body" idx="3"/>
          </p:nvPr>
        </p:nvSpPr>
        <p:spPr>
          <a:xfrm>
            <a:off x="1306861" y="4565535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33"/>
          <p:cNvSpPr txBox="1">
            <a:spLocks noGrp="1"/>
          </p:cNvSpPr>
          <p:nvPr>
            <p:ph type="body" idx="4"/>
          </p:nvPr>
        </p:nvSpPr>
        <p:spPr>
          <a:xfrm>
            <a:off x="1306861" y="5758233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01482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ssisted Practice" preserve="1">
  <p:cSld name="Assisted Practice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4" descr="A screenshot of a compu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4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4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4"/>
          <p:cNvSpPr txBox="1">
            <a:spLocks noGrp="1"/>
          </p:cNvSpPr>
          <p:nvPr>
            <p:ph type="title"/>
          </p:nvPr>
        </p:nvSpPr>
        <p:spPr>
          <a:xfrm>
            <a:off x="812800" y="436395"/>
            <a:ext cx="10666185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4"/>
          <p:cNvSpPr txBox="1">
            <a:spLocks noGrp="1"/>
          </p:cNvSpPr>
          <p:nvPr>
            <p:ph type="body" idx="1"/>
          </p:nvPr>
        </p:nvSpPr>
        <p:spPr>
          <a:xfrm>
            <a:off x="1902091" y="2363465"/>
            <a:ext cx="1245181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55335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ssisted Practice" preserve="1">
  <p:cSld name="Unassisted Practice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5" descr="A screenshot of a compu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5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5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5"/>
          <p:cNvSpPr txBox="1">
            <a:spLocks noGrp="1"/>
          </p:cNvSpPr>
          <p:nvPr>
            <p:ph type="body" idx="1"/>
          </p:nvPr>
        </p:nvSpPr>
        <p:spPr>
          <a:xfrm>
            <a:off x="1902091" y="2363465"/>
            <a:ext cx="1245181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35"/>
          <p:cNvSpPr txBox="1">
            <a:spLocks noGrp="1"/>
          </p:cNvSpPr>
          <p:nvPr>
            <p:ph type="title"/>
          </p:nvPr>
        </p:nvSpPr>
        <p:spPr>
          <a:xfrm>
            <a:off x="812800" y="436395"/>
            <a:ext cx="10666185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2802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13117" y="2103120"/>
            <a:ext cx="7074122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375110" y="2103120"/>
            <a:ext cx="7074122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-End Project" preserve="1">
  <p:cSld name="Section-End Projec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53" descr="A picture containing wa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5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53"/>
          <p:cNvSpPr/>
          <p:nvPr/>
        </p:nvSpPr>
        <p:spPr>
          <a:xfrm>
            <a:off x="4254500" y="1303972"/>
            <a:ext cx="10896600" cy="6875496"/>
          </a:xfrm>
          <a:prstGeom prst="roundRect">
            <a:avLst>
              <a:gd name="adj" fmla="val 3063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53"/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001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53"/>
          <p:cNvSpPr txBox="1">
            <a:spLocks noGrp="1"/>
          </p:cNvSpPr>
          <p:nvPr>
            <p:ph type="body" idx="1"/>
          </p:nvPr>
        </p:nvSpPr>
        <p:spPr>
          <a:xfrm>
            <a:off x="4699001" y="1770191"/>
            <a:ext cx="9956800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7522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-end Project" preserve="1">
  <p:cSld name="Lesson-end Projec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6"/>
          <p:cNvSpPr/>
          <p:nvPr/>
        </p:nvSpPr>
        <p:spPr>
          <a:xfrm>
            <a:off x="4254500" y="1303972"/>
            <a:ext cx="10896600" cy="6875496"/>
          </a:xfrm>
          <a:prstGeom prst="roundRect">
            <a:avLst>
              <a:gd name="adj" fmla="val 3063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6"/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001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1" name="Google Shape;161;p36"/>
          <p:cNvSpPr txBox="1">
            <a:spLocks noGrp="1"/>
          </p:cNvSpPr>
          <p:nvPr>
            <p:ph type="body" idx="1"/>
          </p:nvPr>
        </p:nvSpPr>
        <p:spPr>
          <a:xfrm>
            <a:off x="4699001" y="1770191"/>
            <a:ext cx="9956800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45449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ase-End Project" preserve="1">
  <p:cSld name="Phase-End Projec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52" descr="A picture containing wa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5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52"/>
          <p:cNvSpPr/>
          <p:nvPr/>
        </p:nvSpPr>
        <p:spPr>
          <a:xfrm>
            <a:off x="4254500" y="1303972"/>
            <a:ext cx="10896600" cy="6875496"/>
          </a:xfrm>
          <a:prstGeom prst="roundRect">
            <a:avLst>
              <a:gd name="adj" fmla="val 3063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52"/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001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52"/>
          <p:cNvSpPr txBox="1">
            <a:spLocks noGrp="1"/>
          </p:cNvSpPr>
          <p:nvPr>
            <p:ph type="body" idx="1"/>
          </p:nvPr>
        </p:nvSpPr>
        <p:spPr>
          <a:xfrm>
            <a:off x="4699001" y="1770191"/>
            <a:ext cx="9956800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172329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cussion" preserve="1">
  <p:cSld name="Discussion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6" descr="A picture containing water, out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6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6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2857" t="2540" r="67232" b="87460"/>
          <a:stretch/>
        </p:blipFill>
        <p:spPr>
          <a:xfrm>
            <a:off x="246744" y="232229"/>
            <a:ext cx="323668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18364" y="2365314"/>
            <a:ext cx="4290990" cy="441337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6"/>
          <p:cNvSpPr/>
          <p:nvPr/>
        </p:nvSpPr>
        <p:spPr>
          <a:xfrm>
            <a:off x="7973256" y="4356556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Discussion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865623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cussion-Content" preserve="1">
  <p:cSld name="Discussion-Conten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7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7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7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7"/>
          <p:cNvSpPr/>
          <p:nvPr/>
        </p:nvSpPr>
        <p:spPr>
          <a:xfrm>
            <a:off x="16440756" y="259179"/>
            <a:ext cx="640080" cy="640080"/>
          </a:xfrm>
          <a:prstGeom prst="ellipse">
            <a:avLst/>
          </a:prstGeom>
          <a:solidFill>
            <a:srgbClr val="05668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7"/>
          <p:cNvSpPr/>
          <p:nvPr/>
        </p:nvSpPr>
        <p:spPr>
          <a:xfrm>
            <a:off x="16440756" y="1121705"/>
            <a:ext cx="640080" cy="640080"/>
          </a:xfrm>
          <a:prstGeom prst="ellipse">
            <a:avLst/>
          </a:prstGeom>
          <a:solidFill>
            <a:srgbClr val="427A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7"/>
          <p:cNvSpPr/>
          <p:nvPr/>
        </p:nvSpPr>
        <p:spPr>
          <a:xfrm>
            <a:off x="16440756" y="1984231"/>
            <a:ext cx="640080" cy="640080"/>
          </a:xfrm>
          <a:prstGeom prst="ellipse">
            <a:avLst/>
          </a:prstGeom>
          <a:solidFill>
            <a:srgbClr val="EBF2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7"/>
          <p:cNvSpPr/>
          <p:nvPr/>
        </p:nvSpPr>
        <p:spPr>
          <a:xfrm>
            <a:off x="16440756" y="2846757"/>
            <a:ext cx="640080" cy="640080"/>
          </a:xfrm>
          <a:prstGeom prst="ellipse">
            <a:avLst/>
          </a:prstGeom>
          <a:solidFill>
            <a:srgbClr val="3A40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7"/>
          <p:cNvSpPr/>
          <p:nvPr/>
        </p:nvSpPr>
        <p:spPr>
          <a:xfrm>
            <a:off x="16440756" y="3709283"/>
            <a:ext cx="640080" cy="640080"/>
          </a:xfrm>
          <a:prstGeom prst="ellipse">
            <a:avLst/>
          </a:prstGeom>
          <a:solidFill>
            <a:srgbClr val="F9DE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7"/>
          <p:cNvSpPr/>
          <p:nvPr/>
        </p:nvSpPr>
        <p:spPr>
          <a:xfrm>
            <a:off x="16440756" y="4571809"/>
            <a:ext cx="640080" cy="640080"/>
          </a:xfrm>
          <a:prstGeom prst="ellipse">
            <a:avLst/>
          </a:prstGeom>
          <a:solidFill>
            <a:srgbClr val="E9AF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16440756" y="5434335"/>
            <a:ext cx="640080" cy="640080"/>
          </a:xfrm>
          <a:prstGeom prst="ellipse">
            <a:avLst/>
          </a:prstGeom>
          <a:solidFill>
            <a:srgbClr val="EF64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7"/>
          <p:cNvSpPr/>
          <p:nvPr/>
        </p:nvSpPr>
        <p:spPr>
          <a:xfrm>
            <a:off x="16440756" y="6296861"/>
            <a:ext cx="640080" cy="640080"/>
          </a:xfrm>
          <a:prstGeom prst="ellipse">
            <a:avLst/>
          </a:prstGeom>
          <a:solidFill>
            <a:srgbClr val="E4B3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16440756" y="7159387"/>
            <a:ext cx="640080" cy="640080"/>
          </a:xfrm>
          <a:prstGeom prst="ellipse">
            <a:avLst/>
          </a:prstGeom>
          <a:solidFill>
            <a:srgbClr val="0075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7"/>
          <p:cNvSpPr/>
          <p:nvPr/>
        </p:nvSpPr>
        <p:spPr>
          <a:xfrm>
            <a:off x="16440756" y="8021912"/>
            <a:ext cx="640080" cy="640080"/>
          </a:xfrm>
          <a:prstGeom prst="ellipse">
            <a:avLst/>
          </a:prstGeom>
          <a:solidFill>
            <a:srgbClr val="0FCF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7"/>
          <p:cNvSpPr txBox="1">
            <a:spLocks noGrp="1"/>
          </p:cNvSpPr>
          <p:nvPr>
            <p:ph type="body" idx="1"/>
          </p:nvPr>
        </p:nvSpPr>
        <p:spPr>
          <a:xfrm>
            <a:off x="5331654" y="1808291"/>
            <a:ext cx="10410093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89" name="Google Shape;189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2450" y="2249238"/>
            <a:ext cx="4290990" cy="44133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52061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rse-end Project" preserve="1">
  <p:cSld name="Course-end Projec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7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7"/>
          <p:cNvSpPr/>
          <p:nvPr/>
        </p:nvSpPr>
        <p:spPr>
          <a:xfrm>
            <a:off x="4254500" y="1303972"/>
            <a:ext cx="10896600" cy="6875496"/>
          </a:xfrm>
          <a:prstGeom prst="roundRect">
            <a:avLst>
              <a:gd name="adj" fmla="val 3063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7"/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001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37"/>
          <p:cNvSpPr txBox="1">
            <a:spLocks noGrp="1"/>
          </p:cNvSpPr>
          <p:nvPr>
            <p:ph type="body" idx="1"/>
          </p:nvPr>
        </p:nvSpPr>
        <p:spPr>
          <a:xfrm>
            <a:off x="4699001" y="1770191"/>
            <a:ext cx="9956800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06275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fore the Next Class" preserve="1">
  <p:cSld name="Before the Next Class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0" descr="A picture containing water, out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0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0"/>
          <p:cNvSpPr/>
          <p:nvPr/>
        </p:nvSpPr>
        <p:spPr>
          <a:xfrm>
            <a:off x="663026" y="1342072"/>
            <a:ext cx="9046458" cy="6875496"/>
          </a:xfrm>
          <a:prstGeom prst="roundRect">
            <a:avLst>
              <a:gd name="adj" fmla="val 3063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0"/>
          <p:cNvSpPr txBox="1">
            <a:spLocks noGrp="1"/>
          </p:cNvSpPr>
          <p:nvPr>
            <p:ph type="body" idx="1"/>
          </p:nvPr>
        </p:nvSpPr>
        <p:spPr>
          <a:xfrm>
            <a:off x="1120875" y="1808291"/>
            <a:ext cx="8092571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40"/>
          <p:cNvSpPr/>
          <p:nvPr/>
        </p:nvSpPr>
        <p:spPr>
          <a:xfrm>
            <a:off x="2464058" y="762715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Before the Next Class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18276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at Next?" preserve="1">
  <p:cSld name="What Next?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41" descr="A picture containing water, out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41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1"/>
          <p:cNvSpPr/>
          <p:nvPr/>
        </p:nvSpPr>
        <p:spPr>
          <a:xfrm>
            <a:off x="663026" y="1342072"/>
            <a:ext cx="9046458" cy="6875496"/>
          </a:xfrm>
          <a:prstGeom prst="roundRect">
            <a:avLst>
              <a:gd name="adj" fmla="val 3063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41"/>
          <p:cNvSpPr txBox="1">
            <a:spLocks noGrp="1"/>
          </p:cNvSpPr>
          <p:nvPr>
            <p:ph type="body" idx="1"/>
          </p:nvPr>
        </p:nvSpPr>
        <p:spPr>
          <a:xfrm>
            <a:off x="1120875" y="1808291"/>
            <a:ext cx="8092571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41"/>
          <p:cNvSpPr/>
          <p:nvPr/>
        </p:nvSpPr>
        <p:spPr>
          <a:xfrm>
            <a:off x="2464058" y="762715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What’s Next?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78697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uides " preserve="1">
  <p:cSld name="Guides 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g6ea8db464a_0_2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6ea8db464a_0_275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6ea8db464a_0_275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g6ea8db464a_0_275"/>
          <p:cNvSpPr/>
          <p:nvPr/>
        </p:nvSpPr>
        <p:spPr>
          <a:xfrm>
            <a:off x="16375347" y="785880"/>
            <a:ext cx="617100" cy="617100"/>
          </a:xfrm>
          <a:prstGeom prst="ellipse">
            <a:avLst/>
          </a:prstGeom>
          <a:solidFill>
            <a:srgbClr val="0284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6ea8db464a_0_275"/>
          <p:cNvSpPr/>
          <p:nvPr/>
        </p:nvSpPr>
        <p:spPr>
          <a:xfrm>
            <a:off x="16375347" y="2367024"/>
            <a:ext cx="617100" cy="617100"/>
          </a:xfrm>
          <a:prstGeom prst="ellipse">
            <a:avLst/>
          </a:prstGeom>
          <a:solidFill>
            <a:srgbClr val="44AA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6ea8db464a_0_275"/>
          <p:cNvSpPr/>
          <p:nvPr/>
        </p:nvSpPr>
        <p:spPr>
          <a:xfrm>
            <a:off x="16375347" y="1576452"/>
            <a:ext cx="617100" cy="617100"/>
          </a:xfrm>
          <a:prstGeom prst="ellipse">
            <a:avLst/>
          </a:prstGeom>
          <a:solidFill>
            <a:srgbClr val="37858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6ea8db464a_0_275"/>
          <p:cNvSpPr/>
          <p:nvPr/>
        </p:nvSpPr>
        <p:spPr>
          <a:xfrm>
            <a:off x="16375347" y="5529312"/>
            <a:ext cx="617100" cy="617100"/>
          </a:xfrm>
          <a:prstGeom prst="ellipse">
            <a:avLst/>
          </a:prstGeom>
          <a:solidFill>
            <a:srgbClr val="EFC88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6ea8db464a_0_275"/>
          <p:cNvSpPr/>
          <p:nvPr/>
        </p:nvSpPr>
        <p:spPr>
          <a:xfrm>
            <a:off x="16375347" y="4738740"/>
            <a:ext cx="617100" cy="617100"/>
          </a:xfrm>
          <a:prstGeom prst="ellipse">
            <a:avLst/>
          </a:prstGeom>
          <a:solidFill>
            <a:srgbClr val="C7D3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g6ea8db464a_0_275"/>
          <p:cNvSpPr/>
          <p:nvPr/>
        </p:nvSpPr>
        <p:spPr>
          <a:xfrm>
            <a:off x="16375347" y="6319884"/>
            <a:ext cx="617100" cy="617100"/>
          </a:xfrm>
          <a:prstGeom prst="ellipse">
            <a:avLst/>
          </a:prstGeom>
          <a:solidFill>
            <a:srgbClr val="CF5C3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6ea8db464a_0_275"/>
          <p:cNvSpPr/>
          <p:nvPr/>
        </p:nvSpPr>
        <p:spPr>
          <a:xfrm>
            <a:off x="16375347" y="3157596"/>
            <a:ext cx="617100" cy="617100"/>
          </a:xfrm>
          <a:prstGeom prst="ellipse">
            <a:avLst/>
          </a:prstGeom>
          <a:solidFill>
            <a:srgbClr val="162E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6ea8db464a_0_275"/>
          <p:cNvSpPr/>
          <p:nvPr/>
        </p:nvSpPr>
        <p:spPr>
          <a:xfrm>
            <a:off x="16375347" y="3948168"/>
            <a:ext cx="617100" cy="617100"/>
          </a:xfrm>
          <a:prstGeom prst="ellipse">
            <a:avLst/>
          </a:prstGeom>
          <a:solidFill>
            <a:srgbClr val="FF89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6ea8db464a_0_275"/>
          <p:cNvSpPr/>
          <p:nvPr/>
        </p:nvSpPr>
        <p:spPr>
          <a:xfrm>
            <a:off x="16375347" y="7110456"/>
            <a:ext cx="617100" cy="617100"/>
          </a:xfrm>
          <a:prstGeom prst="ellipse">
            <a:avLst/>
          </a:prstGeom>
          <a:solidFill>
            <a:srgbClr val="8397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6ea8db464a_0_275"/>
          <p:cNvSpPr/>
          <p:nvPr/>
        </p:nvSpPr>
        <p:spPr>
          <a:xfrm>
            <a:off x="16375347" y="7901030"/>
            <a:ext cx="617100" cy="617100"/>
          </a:xfrm>
          <a:prstGeom prst="ellipse">
            <a:avLst/>
          </a:prstGeom>
          <a:solidFill>
            <a:srgbClr val="009F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5038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A7B17"/>
          </p15:clr>
        </p15:guide>
        <p15:guide id="2" pos="9792">
          <p15:clr>
            <a:srgbClr val="FA7B17"/>
          </p15:clr>
        </p15:guide>
        <p15:guide id="3" orient="horz" pos="5184">
          <p15:clr>
            <a:srgbClr val="FA7B17"/>
          </p15:clr>
        </p15:guide>
        <p15:guide id="4" orient="horz" pos="578">
          <p15:clr>
            <a:srgbClr val="FA7B17"/>
          </p15:clr>
        </p15:guide>
        <p15:guide id="5" pos="864">
          <p15:clr>
            <a:srgbClr val="FA7B17"/>
          </p15:clr>
        </p15:guide>
        <p15:guide id="6" pos="9504">
          <p15:clr>
            <a:srgbClr val="FA7B17"/>
          </p15:clr>
        </p15:guide>
        <p15:guide id="7" orient="horz" pos="86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at Next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5;p28" descr="A picture containing water, outdoor&#10;&#10;Description automatically generated">
            <a:extLst>
              <a:ext uri="{FF2B5EF4-FFF2-40B4-BE49-F238E27FC236}">
                <a16:creationId xmlns:a16="http://schemas.microsoft.com/office/drawing/2014/main" id="{73222A9F-1B9C-D876-60DA-2CA692B5A6DF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56;p28" descr="A close up of a logo&#10;&#10;Description automatically generated">
            <a:extLst>
              <a:ext uri="{FF2B5EF4-FFF2-40B4-BE49-F238E27FC236}">
                <a16:creationId xmlns:a16="http://schemas.microsoft.com/office/drawing/2014/main" id="{DBE917F1-0023-E59C-C82B-F9AB16F23C3D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58;p28" descr="A close up of a logo&#10;&#10;Description automatically generated">
            <a:extLst>
              <a:ext uri="{FF2B5EF4-FFF2-40B4-BE49-F238E27FC236}">
                <a16:creationId xmlns:a16="http://schemas.microsoft.com/office/drawing/2014/main" id="{257A3FB0-A842-395D-6F3D-F1F62555D886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12857" t="2540" r="67232" b="87460"/>
          <a:stretch/>
        </p:blipFill>
        <p:spPr>
          <a:xfrm>
            <a:off x="246744" y="232229"/>
            <a:ext cx="3236687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F057166-E25F-6F3B-3C02-0A438869F6C3}"/>
              </a:ext>
            </a:extLst>
          </p:cNvPr>
          <p:cNvSpPr/>
          <p:nvPr userDrawn="1"/>
        </p:nvSpPr>
        <p:spPr>
          <a:xfrm>
            <a:off x="5718038" y="4310390"/>
            <a:ext cx="4819925" cy="430887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93592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sk (Activiti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5;p28" descr="A picture containing water, outdoor&#10;&#10;Description automatically generated">
            <a:extLst>
              <a:ext uri="{FF2B5EF4-FFF2-40B4-BE49-F238E27FC236}">
                <a16:creationId xmlns:a16="http://schemas.microsoft.com/office/drawing/2014/main" id="{61D98D07-0BF7-79CB-0C5E-0E25DE3438F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56;p28" descr="A close up of a logo&#10;&#10;Description automatically generated">
            <a:extLst>
              <a:ext uri="{FF2B5EF4-FFF2-40B4-BE49-F238E27FC236}">
                <a16:creationId xmlns:a16="http://schemas.microsoft.com/office/drawing/2014/main" id="{FEA7E29D-79E4-4A73-2B3F-6EFC53D4B886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2D4F7FB7-F182-DB97-27C4-004A4653F14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pic>
        <p:nvPicPr>
          <p:cNvPr id="5" name="Google Shape;58;p28" descr="A close up of a logo&#10;&#10;Description automatically generated">
            <a:extLst>
              <a:ext uri="{FF2B5EF4-FFF2-40B4-BE49-F238E27FC236}">
                <a16:creationId xmlns:a16="http://schemas.microsoft.com/office/drawing/2014/main" id="{C9036013-E0CD-DCFE-684A-60F804BAE776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 l="12857" t="2540" r="67232" b="87460"/>
          <a:stretch/>
        </p:blipFill>
        <p:spPr>
          <a:xfrm>
            <a:off x="246744" y="232229"/>
            <a:ext cx="3236687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19;p36">
            <a:extLst>
              <a:ext uri="{FF2B5EF4-FFF2-40B4-BE49-F238E27FC236}">
                <a16:creationId xmlns:a16="http://schemas.microsoft.com/office/drawing/2014/main" id="{0F4611CC-F5F3-4C8D-93C8-07F2BACB8BB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0" y="539514"/>
            <a:ext cx="16256000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 panose="020B0604020202020204" pitchFamily="34" charset="0"/>
              <a:buNone/>
              <a:defRPr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Slide Title</a:t>
            </a:r>
            <a:endParaRPr/>
          </a:p>
        </p:txBody>
      </p:sp>
      <p:sp>
        <p:nvSpPr>
          <p:cNvPr id="12" name="Google Shape;120;p36">
            <a:extLst>
              <a:ext uri="{FF2B5EF4-FFF2-40B4-BE49-F238E27FC236}">
                <a16:creationId xmlns:a16="http://schemas.microsoft.com/office/drawing/2014/main" id="{FD0D308B-3B69-010D-4EFE-43F817661E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37100" y="1770191"/>
            <a:ext cx="11099799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0" indent="0">
              <a:lnSpc>
                <a:spcPct val="115000"/>
              </a:lnSpc>
              <a:buFont typeface="Arial" panose="020B0604020202020204" pitchFamily="34" charset="0"/>
              <a:buNone/>
              <a:defRPr sz="2200" dirty="0"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342900" lvl="0" indent="-342900"/>
            <a:endParaRPr/>
          </a:p>
        </p:txBody>
      </p:sp>
    </p:spTree>
    <p:extLst>
      <p:ext uri="{BB962C8B-B14F-4D97-AF65-F5344CB8AC3E}">
        <p14:creationId xmlns:p14="http://schemas.microsoft.com/office/powerpoint/2010/main" val="2686392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mi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5;p28" descr="A picture containing water, outdoor&#10;&#10;Description automatically generated">
            <a:extLst>
              <a:ext uri="{FF2B5EF4-FFF2-40B4-BE49-F238E27FC236}">
                <a16:creationId xmlns:a16="http://schemas.microsoft.com/office/drawing/2014/main" id="{9106A36E-E0A0-C3D3-2CC1-466845044F0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56;p28" descr="A close up of a logo&#10;&#10;Description automatically generated">
            <a:extLst>
              <a:ext uri="{FF2B5EF4-FFF2-40B4-BE49-F238E27FC236}">
                <a16:creationId xmlns:a16="http://schemas.microsoft.com/office/drawing/2014/main" id="{18B14ECB-00FC-4FE4-3DBA-7DA2C0A6A9D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275CB0B2-8E29-1E67-8E27-FF3D9FBACE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pic>
        <p:nvPicPr>
          <p:cNvPr id="5" name="Google Shape;58;p28" descr="A close up of a logo&#10;&#10;Description automatically generated">
            <a:extLst>
              <a:ext uri="{FF2B5EF4-FFF2-40B4-BE49-F238E27FC236}">
                <a16:creationId xmlns:a16="http://schemas.microsoft.com/office/drawing/2014/main" id="{D178AE2C-8E21-6332-6AF9-21F46D84095D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 l="12857" t="2540" r="67232" b="87460"/>
          <a:stretch/>
        </p:blipFill>
        <p:spPr>
          <a:xfrm>
            <a:off x="246744" y="232229"/>
            <a:ext cx="3236687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19;p36">
            <a:extLst>
              <a:ext uri="{FF2B5EF4-FFF2-40B4-BE49-F238E27FC236}">
                <a16:creationId xmlns:a16="http://schemas.microsoft.com/office/drawing/2014/main" id="{616610A4-EC08-D158-37CD-25090771596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0" y="539514"/>
            <a:ext cx="16256000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 panose="020B0604020202020204" pitchFamily="34" charset="0"/>
              <a:buNone/>
              <a:defRPr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Slide Title</a:t>
            </a:r>
            <a:endParaRPr/>
          </a:p>
        </p:txBody>
      </p:sp>
      <p:sp>
        <p:nvSpPr>
          <p:cNvPr id="17" name="Google Shape;120;p36">
            <a:extLst>
              <a:ext uri="{FF2B5EF4-FFF2-40B4-BE49-F238E27FC236}">
                <a16:creationId xmlns:a16="http://schemas.microsoft.com/office/drawing/2014/main" id="{1B5232A5-7BF2-DF90-AE20-52366AA672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37100" y="1770191"/>
            <a:ext cx="11099799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0" indent="0">
              <a:lnSpc>
                <a:spcPct val="115000"/>
              </a:lnSpc>
              <a:buFont typeface="Arial" panose="020B0604020202020204" pitchFamily="34" charset="0"/>
              <a:buNone/>
              <a:defRPr sz="2200" dirty="0"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342900" lvl="0" indent="-342900"/>
            <a:endParaRPr/>
          </a:p>
        </p:txBody>
      </p:sp>
    </p:spTree>
    <p:extLst>
      <p:ext uri="{BB962C8B-B14F-4D97-AF65-F5344CB8AC3E}">
        <p14:creationId xmlns:p14="http://schemas.microsoft.com/office/powerpoint/2010/main" val="1942180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5;p28" descr="A picture containing water, outdoor&#10;&#10;Description automatically generated">
            <a:extLst>
              <a:ext uri="{FF2B5EF4-FFF2-40B4-BE49-F238E27FC236}">
                <a16:creationId xmlns:a16="http://schemas.microsoft.com/office/drawing/2014/main" id="{659FEF7F-5169-9512-AC5C-FBDCC0DCBBB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3BA368D6-19BE-B521-86E0-54706804144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pic>
        <p:nvPicPr>
          <p:cNvPr id="6" name="Google Shape;58;p28" descr="A close up of a logo&#10;&#10;Description automatically generated">
            <a:extLst>
              <a:ext uri="{FF2B5EF4-FFF2-40B4-BE49-F238E27FC236}">
                <a16:creationId xmlns:a16="http://schemas.microsoft.com/office/drawing/2014/main" id="{42C19742-BBAC-F111-80E1-7D5CB3D299BF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12857" t="2540" r="67232" b="87460"/>
          <a:stretch/>
        </p:blipFill>
        <p:spPr>
          <a:xfrm>
            <a:off x="246744" y="232229"/>
            <a:ext cx="3236687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56;p20">
            <a:extLst>
              <a:ext uri="{FF2B5EF4-FFF2-40B4-BE49-F238E27FC236}">
                <a16:creationId xmlns:a16="http://schemas.microsoft.com/office/drawing/2014/main" id="{A7297104-7E4A-2894-5186-748DADBD56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42543" y="4114800"/>
            <a:ext cx="765605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93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0"/>
            <a:ext cx="16248040" cy="914399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81194" y="167766"/>
            <a:ext cx="6299961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137528" y="2423566"/>
            <a:ext cx="8992869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529199" y="8503920"/>
            <a:ext cx="5203952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13117" y="8503920"/>
            <a:ext cx="374034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708892" y="8503920"/>
            <a:ext cx="374034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98" r:id="rId6"/>
    <p:sldLayoutId id="2147483700" r:id="rId7"/>
    <p:sldLayoutId id="2147483701" r:id="rId8"/>
  </p:sldLayoutIdLst>
  <p:txStyles>
    <p:titleStyle>
      <a:lvl1pPr>
        <a:defRPr>
          <a:latin typeface="Open Sans" panose="020B0606030504020204" pitchFamily="34" charset="0"/>
          <a:ea typeface="+mj-ea"/>
          <a:cs typeface="Open Sans" panose="020B0606030504020204" pitchFamily="34" charset="0"/>
        </a:defRPr>
      </a:lvl1pPr>
    </p:titleStyle>
    <p:bodyStyle>
      <a:lvl1pPr marL="0">
        <a:defRPr>
          <a:latin typeface="Open Sans" panose="020B0606030504020204" pitchFamily="34" charset="0"/>
          <a:ea typeface="+mn-ea"/>
          <a:cs typeface="Open Sans" panose="020B0606030504020204" pitchFamily="34" charset="0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117600" y="487363"/>
            <a:ext cx="14020801" cy="176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117600" y="2433638"/>
            <a:ext cx="14020801" cy="580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11176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5384800" y="8475663"/>
            <a:ext cx="54864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14808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957281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title"/>
          </p:nvPr>
        </p:nvSpPr>
        <p:spPr>
          <a:xfrm>
            <a:off x="1117600" y="487363"/>
            <a:ext cx="14020801" cy="176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body" idx="1"/>
          </p:nvPr>
        </p:nvSpPr>
        <p:spPr>
          <a:xfrm>
            <a:off x="1117600" y="2433638"/>
            <a:ext cx="14020801" cy="580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dt" idx="10"/>
          </p:nvPr>
        </p:nvSpPr>
        <p:spPr>
          <a:xfrm>
            <a:off x="11176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ftr" idx="11"/>
          </p:nvPr>
        </p:nvSpPr>
        <p:spPr>
          <a:xfrm>
            <a:off x="5384800" y="8475663"/>
            <a:ext cx="54864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sldNum" idx="12"/>
          </p:nvPr>
        </p:nvSpPr>
        <p:spPr>
          <a:xfrm>
            <a:off x="114808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658706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7" r:id="rId21"/>
    <p:sldLayoutId id="2147483688" r:id="rId22"/>
    <p:sldLayoutId id="2147483689" r:id="rId23"/>
    <p:sldLayoutId id="2147483690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CA7747-7A13-424D-8494-B3399DED1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fr-FR" b="1" i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Capstone</a:t>
            </a:r>
            <a:r>
              <a:rPr lang="fr-FR" b="1" i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Project: </a:t>
            </a:r>
            <a:r>
              <a:rPr lang="en-US" b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Drive Your Way</a:t>
            </a:r>
            <a:endParaRPr lang="en-IN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C1382D-B7E1-40D9-9601-BB0CB8BF2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Functionalities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B3B789-03C4-4DAD-B5C6-C4153E46C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87618" y="1424763"/>
            <a:ext cx="10509525" cy="7179723"/>
          </a:xfrm>
        </p:spPr>
        <p:txBody>
          <a:bodyPr anchor="ctr">
            <a:normAutofit/>
          </a:bodyPr>
          <a:lstStyle/>
          <a:p>
            <a:pPr algn="l" rtl="0" fontAlgn="base"/>
            <a:r>
              <a:rPr lang="en-US" b="1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Functionalities of the end user:</a:t>
            </a:r>
          </a:p>
          <a:p>
            <a:pPr marL="457200" indent="-457200" algn="l" rtl="0" fontAlgn="base">
              <a:buFont typeface="+mj-lt"/>
              <a:buAutoNum type="arabicPeriod"/>
            </a:pPr>
            <a:endParaRPr lang="en-US" b="0" i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rtl="0" fontAlgn="base"/>
            <a:r>
              <a:rPr lang="en-US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deals with user activities. The user should be able to:</a:t>
            </a:r>
          </a:p>
          <a:p>
            <a:pPr algn="l" rtl="0" fontAlgn="base"/>
            <a:endParaRPr lang="en-US" b="0" i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 algn="l" rtl="0" fontAlgn="base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r>
              <a:rPr lang="en-US" b="0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egister and view cars available for selling and can also add details of their own car for selling</a:t>
            </a:r>
          </a:p>
          <a:p>
            <a:pPr marL="457200" indent="-457200" algn="l" rtl="0" fontAlgn="base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List cars and categories</a:t>
            </a:r>
          </a:p>
          <a:p>
            <a:pPr marL="457200" indent="-457200" algn="l" rtl="0" fontAlgn="base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Shortlist the interested products to the cart</a:t>
            </a:r>
          </a:p>
          <a:p>
            <a:pPr marL="457200" indent="-457200" algn="l" rtl="0" fontAlgn="base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Get a full and quick product view with product information</a:t>
            </a:r>
          </a:p>
          <a:p>
            <a:pPr marL="457200" indent="-457200" algn="l" rtl="0" fontAlgn="base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</a:t>
            </a:r>
            <a:r>
              <a:rPr lang="en-US" b="0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edit</a:t>
            </a:r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and </a:t>
            </a:r>
            <a:r>
              <a:rPr lang="en-US" b="0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delete products from the user’s own post </a:t>
            </a:r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 </a:t>
            </a:r>
            <a:r>
              <a:rPr lang="en-US" b="0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shortlisted products</a:t>
            </a:r>
          </a:p>
          <a:p>
            <a:pPr marL="457200" indent="-457200" algn="l" rtl="0" fontAlgn="base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Only people with subscriptions can view the seller details</a:t>
            </a:r>
          </a:p>
        </p:txBody>
      </p:sp>
    </p:spTree>
    <p:extLst>
      <p:ext uri="{BB962C8B-B14F-4D97-AF65-F5344CB8AC3E}">
        <p14:creationId xmlns:p14="http://schemas.microsoft.com/office/powerpoint/2010/main" val="176259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314450" y="225807"/>
            <a:ext cx="17580610" cy="4558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70660">
              <a:lnSpc>
                <a:spcPct val="100000"/>
              </a:lnSpc>
              <a:spcBef>
                <a:spcPts val="95"/>
              </a:spcBef>
            </a:pPr>
            <a:r>
              <a:rPr lang="en-IN" spc="135"/>
              <a:t>Admin Functionalities: Manage Categories</a:t>
            </a:r>
            <a:endParaRPr lang="en-IN" spc="-10"/>
          </a:p>
        </p:txBody>
      </p:sp>
      <p:pic>
        <p:nvPicPr>
          <p:cNvPr id="5" name="Google Shape;99;p33">
            <a:extLst>
              <a:ext uri="{FF2B5EF4-FFF2-40B4-BE49-F238E27FC236}">
                <a16:creationId xmlns:a16="http://schemas.microsoft.com/office/drawing/2014/main" id="{3617E686-10AA-0459-A454-AA8A5285CF7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4274" y="681701"/>
            <a:ext cx="11768753" cy="38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9884D15-9484-E3A4-1A34-F2B22760B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131" y="2690604"/>
            <a:ext cx="9479738" cy="4770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314450" y="225807"/>
            <a:ext cx="17580610" cy="4558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70660">
              <a:lnSpc>
                <a:spcPct val="100000"/>
              </a:lnSpc>
              <a:spcBef>
                <a:spcPts val="95"/>
              </a:spcBef>
            </a:pPr>
            <a:r>
              <a:rPr lang="en-IN" spc="135"/>
              <a:t>Admin Functionalities: View Car Categories</a:t>
            </a:r>
            <a:endParaRPr lang="en-IN" spc="-10"/>
          </a:p>
        </p:txBody>
      </p:sp>
      <p:pic>
        <p:nvPicPr>
          <p:cNvPr id="5" name="Google Shape;99;p33">
            <a:extLst>
              <a:ext uri="{FF2B5EF4-FFF2-40B4-BE49-F238E27FC236}">
                <a16:creationId xmlns:a16="http://schemas.microsoft.com/office/drawing/2014/main" id="{3617E686-10AA-0459-A454-AA8A5285CF7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4274" y="681701"/>
            <a:ext cx="11768753" cy="38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Graphical user interface, application, table, email&#10;&#10;Description automatically generated">
            <a:extLst>
              <a:ext uri="{FF2B5EF4-FFF2-40B4-BE49-F238E27FC236}">
                <a16:creationId xmlns:a16="http://schemas.microsoft.com/office/drawing/2014/main" id="{DACDD90D-25FB-4F16-0C28-69E148C5FF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906" y="2304717"/>
            <a:ext cx="10086188" cy="4925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9561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314450" y="225807"/>
            <a:ext cx="17580610" cy="4558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70660">
              <a:lnSpc>
                <a:spcPct val="100000"/>
              </a:lnSpc>
              <a:spcBef>
                <a:spcPts val="95"/>
              </a:spcBef>
            </a:pPr>
            <a:r>
              <a:rPr lang="en-IN" spc="135"/>
              <a:t>Admin Functionalities: Edit Car Category</a:t>
            </a:r>
            <a:endParaRPr lang="en-IN" spc="-10"/>
          </a:p>
        </p:txBody>
      </p:sp>
      <p:pic>
        <p:nvPicPr>
          <p:cNvPr id="5" name="Google Shape;99;p33">
            <a:extLst>
              <a:ext uri="{FF2B5EF4-FFF2-40B4-BE49-F238E27FC236}">
                <a16:creationId xmlns:a16="http://schemas.microsoft.com/office/drawing/2014/main" id="{3617E686-10AA-0459-A454-AA8A5285CF7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4274" y="681701"/>
            <a:ext cx="11768753" cy="38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14A551B7-16E3-D5F8-5606-332FA39CA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895" y="2189752"/>
            <a:ext cx="10218209" cy="54857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07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314450" y="225807"/>
            <a:ext cx="17580610" cy="4558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70660">
              <a:lnSpc>
                <a:spcPct val="100000"/>
              </a:lnSpc>
              <a:spcBef>
                <a:spcPts val="95"/>
              </a:spcBef>
            </a:pPr>
            <a:r>
              <a:rPr lang="en-IN" spc="135"/>
              <a:t>Admin Functionalities: Delete Car Category</a:t>
            </a:r>
            <a:endParaRPr lang="en-IN" spc="-10"/>
          </a:p>
        </p:txBody>
      </p:sp>
      <p:pic>
        <p:nvPicPr>
          <p:cNvPr id="5" name="Google Shape;99;p33">
            <a:extLst>
              <a:ext uri="{FF2B5EF4-FFF2-40B4-BE49-F238E27FC236}">
                <a16:creationId xmlns:a16="http://schemas.microsoft.com/office/drawing/2014/main" id="{3617E686-10AA-0459-A454-AA8A5285CF7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4274" y="681701"/>
            <a:ext cx="11768753" cy="38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B39576E-6CF7-5480-6FBB-B48077277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062" y="2361645"/>
            <a:ext cx="11123875" cy="39753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2914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314450" y="225806"/>
            <a:ext cx="17580610" cy="4558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70660">
              <a:lnSpc>
                <a:spcPct val="100000"/>
              </a:lnSpc>
              <a:spcBef>
                <a:spcPts val="95"/>
              </a:spcBef>
            </a:pPr>
            <a:r>
              <a:rPr lang="en-US" spc="135"/>
              <a:t>Manage Cars: View Cars</a:t>
            </a:r>
          </a:p>
        </p:txBody>
      </p:sp>
      <p:pic>
        <p:nvPicPr>
          <p:cNvPr id="5" name="Google Shape;99;p33">
            <a:extLst>
              <a:ext uri="{FF2B5EF4-FFF2-40B4-BE49-F238E27FC236}">
                <a16:creationId xmlns:a16="http://schemas.microsoft.com/office/drawing/2014/main" id="{3617E686-10AA-0459-A454-AA8A5285CF7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29542" y="681701"/>
            <a:ext cx="8038216" cy="38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4AB3845-16FE-7513-44A8-3B6863A8A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298" y="2291426"/>
            <a:ext cx="10925403" cy="49812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1215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314450" y="225805"/>
            <a:ext cx="17580610" cy="4558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70660">
              <a:lnSpc>
                <a:spcPct val="100000"/>
              </a:lnSpc>
              <a:spcBef>
                <a:spcPts val="95"/>
              </a:spcBef>
            </a:pPr>
            <a:r>
              <a:rPr lang="en-US" spc="135"/>
              <a:t>End-User Functionalities: Registration Page</a:t>
            </a:r>
          </a:p>
        </p:txBody>
      </p:sp>
      <p:pic>
        <p:nvPicPr>
          <p:cNvPr id="5" name="Google Shape;99;p33">
            <a:extLst>
              <a:ext uri="{FF2B5EF4-FFF2-40B4-BE49-F238E27FC236}">
                <a16:creationId xmlns:a16="http://schemas.microsoft.com/office/drawing/2014/main" id="{3617E686-10AA-0459-A454-AA8A5285CF7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99217" y="681701"/>
            <a:ext cx="10698866" cy="38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26061B16-A478-E78B-BC6D-BECCA22DC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843" y="1815287"/>
            <a:ext cx="10628313" cy="61138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9961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314450" y="225805"/>
            <a:ext cx="17580610" cy="4558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70660">
              <a:lnSpc>
                <a:spcPct val="100000"/>
              </a:lnSpc>
              <a:spcBef>
                <a:spcPts val="95"/>
              </a:spcBef>
            </a:pPr>
            <a:r>
              <a:rPr lang="en-US" spc="135"/>
              <a:t>Car Listing Screenshot</a:t>
            </a:r>
          </a:p>
        </p:txBody>
      </p:sp>
      <p:pic>
        <p:nvPicPr>
          <p:cNvPr id="5" name="Google Shape;99;p33">
            <a:extLst>
              <a:ext uri="{FF2B5EF4-FFF2-40B4-BE49-F238E27FC236}">
                <a16:creationId xmlns:a16="http://schemas.microsoft.com/office/drawing/2014/main" id="{3617E686-10AA-0459-A454-AA8A5285CF7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29035" y="681701"/>
            <a:ext cx="6039231" cy="38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75A8A86-616D-9FEF-0F5F-1834AC395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156" y="2604879"/>
            <a:ext cx="10283687" cy="5471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1357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314450" y="225805"/>
            <a:ext cx="17580610" cy="4558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70660">
              <a:lnSpc>
                <a:spcPct val="100000"/>
              </a:lnSpc>
              <a:spcBef>
                <a:spcPts val="95"/>
              </a:spcBef>
            </a:pPr>
            <a:r>
              <a:rPr lang="en-US" spc="135"/>
              <a:t>Wishlist Screenshot</a:t>
            </a:r>
          </a:p>
        </p:txBody>
      </p:sp>
      <p:pic>
        <p:nvPicPr>
          <p:cNvPr id="5" name="Google Shape;99;p33">
            <a:extLst>
              <a:ext uri="{FF2B5EF4-FFF2-40B4-BE49-F238E27FC236}">
                <a16:creationId xmlns:a16="http://schemas.microsoft.com/office/drawing/2014/main" id="{3617E686-10AA-0459-A454-AA8A5285CF7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03545" y="681701"/>
            <a:ext cx="5490210" cy="38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EE193DD3-5517-E808-77D6-FA4C9ED40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044" y="2141795"/>
            <a:ext cx="9771912" cy="55436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5020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314450" y="225805"/>
            <a:ext cx="17580610" cy="4558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70660">
              <a:lnSpc>
                <a:spcPct val="100000"/>
              </a:lnSpc>
              <a:spcBef>
                <a:spcPts val="95"/>
              </a:spcBef>
            </a:pPr>
            <a:r>
              <a:rPr lang="en-US" spc="135"/>
              <a:t>Subscription Screenshot</a:t>
            </a:r>
          </a:p>
        </p:txBody>
      </p:sp>
      <p:pic>
        <p:nvPicPr>
          <p:cNvPr id="5" name="Google Shape;99;p33">
            <a:extLst>
              <a:ext uri="{FF2B5EF4-FFF2-40B4-BE49-F238E27FC236}">
                <a16:creationId xmlns:a16="http://schemas.microsoft.com/office/drawing/2014/main" id="{3617E686-10AA-0459-A454-AA8A5285CF7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29035" y="681701"/>
            <a:ext cx="6039231" cy="38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EE193DD3-5517-E808-77D6-FA4C9ED40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044" y="2333181"/>
            <a:ext cx="9771912" cy="55436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9105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E46C33-83C5-101F-ABA6-0D14AD4C3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Aft>
                <a:spcPts val="1000"/>
              </a:spcAft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Design and develop an online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car selling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and buying portal</a:t>
            </a:r>
            <a:endParaRPr lang="en-IN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pic>
        <p:nvPicPr>
          <p:cNvPr id="2" name="Google Shape;125;p3">
            <a:extLst>
              <a:ext uri="{FF2B5EF4-FFF2-40B4-BE49-F238E27FC236}">
                <a16:creationId xmlns:a16="http://schemas.microsoft.com/office/drawing/2014/main" id="{016506B5-FDB6-B070-881C-DE36502483E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6413" y="1913898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8967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630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F7CC921-D5A5-46D5-97F1-4969B717F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Statement and Motivation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07BEFB-5F61-4CCB-BC22-7E2A02A9F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69565" y="1808291"/>
            <a:ext cx="10694506" cy="5527418"/>
          </a:xfrm>
        </p:spPr>
        <p:txBody>
          <a:bodyPr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b="1"/>
              <a:t>Problem Statement: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lang="en-US" b="1"/>
          </a:p>
          <a:p>
            <a:pPr algn="l" rtl="0">
              <a:lnSpc>
                <a:spcPct val="100000"/>
              </a:lnSpc>
              <a:spcBef>
                <a:spcPts val="1000"/>
              </a:spcBef>
              <a:buSzPts val="2800"/>
            </a:pPr>
            <a:r>
              <a:rPr lang="en-US"/>
              <a:t>In this project, you should be able to d</a:t>
            </a:r>
            <a:r>
              <a:rPr lang="en-US">
                <a:effectLst/>
              </a:rPr>
              <a:t>esign and develop an online </a:t>
            </a:r>
            <a:r>
              <a:rPr lang="en-US"/>
              <a:t>car selling</a:t>
            </a:r>
            <a:r>
              <a:rPr lang="en-US">
                <a:effectLst/>
              </a:rPr>
              <a:t> and buying portal.</a:t>
            </a:r>
            <a:endParaRPr lang="en-IN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97995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F7CC921-D5A5-46D5-97F1-4969B717F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Statement and Motivation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07BEFB-5F61-4CCB-BC22-7E2A02A9F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12415" y="1933822"/>
            <a:ext cx="9839739" cy="6065473"/>
          </a:xfrm>
        </p:spPr>
        <p:txBody>
          <a:bodyPr>
            <a:noAutofit/>
          </a:bodyPr>
          <a:lstStyle/>
          <a:p>
            <a:pPr marL="0" lvl="0" indent="0" algn="l" rtl="0">
              <a:lnSpc>
                <a:spcPct val="114000"/>
              </a:lnSpc>
              <a:spcAft>
                <a:spcPts val="0"/>
              </a:spcAft>
              <a:buSzPts val="2800"/>
              <a:buNone/>
            </a:pPr>
            <a:r>
              <a:rPr lang="en-US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Real-World Scenario:</a:t>
            </a:r>
          </a:p>
          <a:p>
            <a:pPr marL="0" lvl="0" indent="0" algn="l" rtl="0">
              <a:lnSpc>
                <a:spcPct val="114000"/>
              </a:lnSpc>
              <a:spcAft>
                <a:spcPts val="0"/>
              </a:spcAft>
              <a:buSzPts val="2800"/>
              <a:buNone/>
            </a:pPr>
            <a:endParaRPr lang="en-US"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 algn="l" rtl="0">
              <a:lnSpc>
                <a:spcPct val="114000"/>
              </a:lnSpc>
              <a:spcAft>
                <a:spcPts val="0"/>
              </a:spcAft>
              <a:buSzPts val="2800"/>
              <a:buNone/>
            </a:pPr>
            <a:endParaRPr lang="en-US"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b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Drive Your Way Ltd. </a:t>
            </a:r>
            <a:r>
              <a:rPr lang="en-US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a company working in the business of selling and buying old cars. However, due to the pandemic and lockdown, their business took a hit. They were not able to achieve the decided targets. So, they have decided to go online to increase their revenue. </a:t>
            </a:r>
            <a:endParaRPr lang="en-IN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501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C1382D-B7E1-40D9-9601-BB0CB8BF2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Deliverables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B3B789-03C4-4DAD-B5C6-C4153E46C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87618" y="1808291"/>
            <a:ext cx="10509525" cy="65489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b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 of the application:</a:t>
            </a: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IN" sz="240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40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Home page  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IN" sz="240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40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Login page 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IN" sz="240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40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Register page 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IN" sz="240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40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Subscription plans and a pricing page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IN" sz="240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40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 categories page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IN" sz="240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40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Shortlisted </a:t>
            </a: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en-US" sz="240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roducts page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IN" sz="240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40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Admin page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IN" sz="240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40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Adding filters in the search option</a:t>
            </a:r>
            <a:endParaRPr lang="en-IN" sz="240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lvl="0" indent="-457200" algn="l" rtl="0">
              <a:lnSpc>
                <a:spcPct val="114000"/>
              </a:lnSpc>
              <a:spcAft>
                <a:spcPts val="0"/>
              </a:spcAft>
              <a:buClr>
                <a:schemeClr val="bg1"/>
              </a:buClr>
              <a:buSzPct val="100000"/>
              <a:buFont typeface="+mj-lt"/>
              <a:buAutoNum type="arabicPeriod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832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F8A1F3D-F51B-7C45-8A3F-3D6EF1D92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00550" y="1808291"/>
            <a:ext cx="10761478" cy="5527418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Skills used in the project and their usage in the industry are given below:</a:t>
            </a:r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0" indent="-342900">
              <a:lnSpc>
                <a:spcPct val="115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Database management</a:t>
            </a:r>
            <a:r>
              <a:rPr lang="en-US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MySQL </a:t>
            </a:r>
          </a:p>
          <a:p>
            <a:pPr marL="342900" lvl="0" indent="-342900">
              <a:lnSpc>
                <a:spcPct val="115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IN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0" indent="-342900">
              <a:lnSpc>
                <a:spcPct val="115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Backend logic</a:t>
            </a:r>
            <a:r>
              <a:rPr lang="en-US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Java Programming, Spring, Spring Boot</a:t>
            </a:r>
          </a:p>
          <a:p>
            <a:pPr marL="342900" lvl="0" indent="-342900">
              <a:lnSpc>
                <a:spcPct val="115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IN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Front-end development: </a:t>
            </a:r>
            <a:r>
              <a:rPr lang="en-US" dirty="0">
                <a:effectLst/>
              </a:rPr>
              <a:t>Angular, </a:t>
            </a:r>
            <a:r>
              <a:rPr lang="en-US" dirty="0"/>
              <a:t>HTML and CSS</a:t>
            </a:r>
            <a:r>
              <a:rPr lang="en-US" dirty="0">
                <a:effectLst/>
              </a:rPr>
              <a:t>, and Bootstrap</a:t>
            </a:r>
            <a:r>
              <a:rPr lang="en-US" dirty="0"/>
              <a:t> </a:t>
            </a:r>
            <a:endParaRPr lang="en-US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>
              <a:lnSpc>
                <a:spcPct val="115000"/>
              </a:lnSpc>
              <a:buClr>
                <a:schemeClr val="bg1"/>
              </a:buClr>
            </a:pPr>
            <a:endParaRPr lang="en-IN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4210900-77AB-5FEE-994F-C0CAECED2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Industry Relevance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5056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C1382D-B7E1-40D9-9601-BB0CB8BF2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Guidelines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B3B789-03C4-4DAD-B5C6-C4153E46C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87618" y="1808291"/>
            <a:ext cx="10509525" cy="6485104"/>
          </a:xfrm>
        </p:spPr>
        <p:txBody>
          <a:bodyPr anchor="ctr">
            <a:normAutofit/>
          </a:bodyPr>
          <a:lstStyle/>
          <a:p>
            <a:pPr algn="l" rtl="0" fontAlgn="base"/>
            <a:r>
              <a:rPr lang="en-US" b="1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 development guidelines:</a:t>
            </a:r>
          </a:p>
          <a:p>
            <a:pPr algn="l" rtl="0" fontAlgn="base"/>
            <a:endParaRPr lang="en-US" b="1" i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 rtl="0" fontAlgn="base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project will be delivered within four sprints with every sprint delivering a Minimal </a:t>
            </a:r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</a:t>
            </a:r>
            <a:r>
              <a:rPr lang="en-US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iable </a:t>
            </a:r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en-US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roduct.</a:t>
            </a:r>
          </a:p>
          <a:p>
            <a:pPr marL="342900" indent="-342900" algn="l" rtl="0" fontAlgn="base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i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 rtl="0" fontAlgn="base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development of all the project </a:t>
            </a:r>
            <a:r>
              <a:rPr lang="en-US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components is mandatory to perform proper sprint planning with user stories.</a:t>
            </a:r>
          </a:p>
          <a:p>
            <a:pPr marL="342900" indent="-342900" algn="l" rtl="0" fontAlgn="base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i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 rtl="0" fontAlgn="base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learner can use any technology from the above mentioned technologies for different layers of the project.</a:t>
            </a:r>
          </a:p>
          <a:p>
            <a:pPr marL="342900" indent="-342900" algn="l" rtl="0" fontAlgn="base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i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 rtl="0" fontAlgn="base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web application should be responsive and should fetch or send data dynamically without hard-coded values.</a:t>
            </a:r>
          </a:p>
        </p:txBody>
      </p:sp>
    </p:spTree>
    <p:extLst>
      <p:ext uri="{BB962C8B-B14F-4D97-AF65-F5344CB8AC3E}">
        <p14:creationId xmlns:p14="http://schemas.microsoft.com/office/powerpoint/2010/main" val="1781543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C1382D-B7E1-40D9-9601-BB0CB8BF2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Guidelines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B3B789-03C4-4DAD-B5C6-C4153E46C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87618" y="1808291"/>
            <a:ext cx="10509525" cy="6485104"/>
          </a:xfrm>
        </p:spPr>
        <p:txBody>
          <a:bodyPr anchor="ctr">
            <a:normAutofit/>
          </a:bodyPr>
          <a:lstStyle/>
          <a:p>
            <a:pPr algn="l" rtl="0" fontAlgn="base"/>
            <a:r>
              <a:rPr lang="en-US" b="1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 development guidelines:</a:t>
            </a:r>
          </a:p>
          <a:p>
            <a:pPr algn="l" rtl="0" fontAlgn="base"/>
            <a:endParaRPr lang="en-US" b="1" i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 rtl="0" fontAlgn="base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learner must maintain the version of the application over GitHub and use the concept of continuous development and integration for version control.</a:t>
            </a:r>
          </a:p>
          <a:p>
            <a:pPr marL="342900" indent="-342900" algn="l" rtl="0" fontAlgn="base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i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 rtl="0" fontAlgn="base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learner should also deploy and host the application on an AWS EC2 instance.</a:t>
            </a:r>
          </a:p>
          <a:p>
            <a:pPr marL="342900" indent="-342900" algn="l" rtl="0" fontAlgn="base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i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 rtl="0" fontAlgn="base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learner should make a rich frontend of the application, which is user-friendly and easy to navigate.</a:t>
            </a:r>
          </a:p>
        </p:txBody>
      </p:sp>
    </p:spTree>
    <p:extLst>
      <p:ext uri="{BB962C8B-B14F-4D97-AF65-F5344CB8AC3E}">
        <p14:creationId xmlns:p14="http://schemas.microsoft.com/office/powerpoint/2010/main" val="46625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C1382D-B7E1-40D9-9601-BB0CB8BF2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Functionalities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B3B789-03C4-4DAD-B5C6-C4153E46C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87618" y="1808290"/>
            <a:ext cx="10509525" cy="6272453"/>
          </a:xfrm>
        </p:spPr>
        <p:txBody>
          <a:bodyPr anchor="ctr">
            <a:normAutofit/>
          </a:bodyPr>
          <a:lstStyle/>
          <a:p>
            <a:pPr algn="l" rtl="0" fontAlgn="base"/>
            <a:r>
              <a:rPr lang="en-US" b="1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Functionalities of the admin user:</a:t>
            </a:r>
          </a:p>
          <a:p>
            <a:pPr marL="457200" indent="-457200" algn="l" rtl="0" fontAlgn="base">
              <a:buFont typeface="+mj-lt"/>
              <a:buAutoNum type="arabicPeriod"/>
            </a:pPr>
            <a:endParaRPr lang="en-US" b="0" i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rtl="0" fontAlgn="base"/>
            <a:r>
              <a:rPr lang="en-US" b="0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deals with all the back-end data generation and product information. The admin user should be able to:</a:t>
            </a:r>
          </a:p>
          <a:p>
            <a:pPr algn="l" rtl="0" fontAlgn="base"/>
            <a:endParaRPr lang="en-US" b="0" i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 algn="l" rtl="0" fontAlgn="base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 in</a:t>
            </a:r>
          </a:p>
          <a:p>
            <a:pPr marL="457200" indent="-457200" algn="l" rtl="0" fontAlgn="base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Register</a:t>
            </a:r>
          </a:p>
          <a:p>
            <a:pPr marL="457200" indent="-457200" algn="l" rtl="0" fontAlgn="base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Add, update, delete categories and car details, which include name, description, price, location, offers, and owner details</a:t>
            </a:r>
          </a:p>
          <a:p>
            <a:pPr marL="457200" indent="-457200" algn="l" rtl="0" fontAlgn="base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Adding, updating, and deleting user details</a:t>
            </a:r>
          </a:p>
        </p:txBody>
      </p:sp>
    </p:spTree>
    <p:extLst>
      <p:ext uri="{BB962C8B-B14F-4D97-AF65-F5344CB8AC3E}">
        <p14:creationId xmlns:p14="http://schemas.microsoft.com/office/powerpoint/2010/main" val="3046572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Digital Marketing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igital Marketing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A76F55A27AF24EB92174F3757C9A1C" ma:contentTypeVersion="5" ma:contentTypeDescription="Create a new document." ma:contentTypeScope="" ma:versionID="89dc31c5b61319af6d4b285458fa9913">
  <xsd:schema xmlns:xsd="http://www.w3.org/2001/XMLSchema" xmlns:xs="http://www.w3.org/2001/XMLSchema" xmlns:p="http://schemas.microsoft.com/office/2006/metadata/properties" xmlns:ns3="037355a1-bd2e-4d3e-8da7-b2a0bc8a72bf" xmlns:ns4="1ef185f9-4ee4-4c1c-868d-069e12a1f11c" targetNamespace="http://schemas.microsoft.com/office/2006/metadata/properties" ma:root="true" ma:fieldsID="b6f2a406f95b0d3ad0565714a05dbd29" ns3:_="" ns4:_="">
    <xsd:import namespace="037355a1-bd2e-4d3e-8da7-b2a0bc8a72bf"/>
    <xsd:import namespace="1ef185f9-4ee4-4c1c-868d-069e12a1f11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7355a1-bd2e-4d3e-8da7-b2a0bc8a72b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f185f9-4ee4-4c1c-868d-069e12a1f11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0F11497-AB91-4CC4-B449-FB31206BC428}">
  <ds:schemaRefs>
    <ds:schemaRef ds:uri="037355a1-bd2e-4d3e-8da7-b2a0bc8a72bf"/>
    <ds:schemaRef ds:uri="1ef185f9-4ee4-4c1c-868d-069e12a1f11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36D2583-A6FF-4DC4-91AB-38B0552355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83842FE-24C4-4307-BC36-47BDAD77B3C3}">
  <ds:schemaRefs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  <ds:schemaRef ds:uri="http://purl.org/dc/elements/1.1/"/>
    <ds:schemaRef ds:uri="037355a1-bd2e-4d3e-8da7-b2a0bc8a72bf"/>
    <ds:schemaRef ds:uri="http://schemas.microsoft.com/office/2006/documentManagement/types"/>
    <ds:schemaRef ds:uri="1ef185f9-4ee4-4c1c-868d-069e12a1f11c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509</Words>
  <Application>Microsoft Office PowerPoint</Application>
  <PresentationFormat>Custom</PresentationFormat>
  <Paragraphs>88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Open Sans</vt:lpstr>
      <vt:lpstr>Office Theme</vt:lpstr>
      <vt:lpstr>1_Digital Marketing</vt:lpstr>
      <vt:lpstr>Digital Marketing</vt:lpstr>
      <vt:lpstr>PowerPoint Presentation</vt:lpstr>
      <vt:lpstr>PowerPoint Presentation</vt:lpstr>
      <vt:lpstr>Problem Statement and Motivation</vt:lpstr>
      <vt:lpstr>Problem Statement and Motivation</vt:lpstr>
      <vt:lpstr>Deliverables</vt:lpstr>
      <vt:lpstr>Industry Relevance</vt:lpstr>
      <vt:lpstr>Guidelines</vt:lpstr>
      <vt:lpstr>Guidelines</vt:lpstr>
      <vt:lpstr>Functionalities</vt:lpstr>
      <vt:lpstr>Functionalities</vt:lpstr>
      <vt:lpstr>Admin Functionalities: Manage Categories</vt:lpstr>
      <vt:lpstr>Admin Functionalities: View Car Categories</vt:lpstr>
      <vt:lpstr>Admin Functionalities: Edit Car Category</vt:lpstr>
      <vt:lpstr>Admin Functionalities: Delete Car Category</vt:lpstr>
      <vt:lpstr>Manage Cars: View Cars</vt:lpstr>
      <vt:lpstr>End-User Functionalities: Registration Page</vt:lpstr>
      <vt:lpstr>Car Listing Screenshot</vt:lpstr>
      <vt:lpstr>Wishlist Screenshot</vt:lpstr>
      <vt:lpstr>Subscription Screenshot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Anil Kumar S S</dc:creator>
  <cp:lastModifiedBy>Priti Thadani</cp:lastModifiedBy>
  <cp:revision>3</cp:revision>
  <dcterms:created xsi:type="dcterms:W3CDTF">2022-08-03T12:52:29Z</dcterms:created>
  <dcterms:modified xsi:type="dcterms:W3CDTF">2023-01-18T10:45:42Z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2022-06-15T00:00:00Z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2022-08-03T00:00:00Z</vt:filetime>
  </property>
  <property fmtid="{D5CDD505-2E9C-101B-9397-08002B2CF9AE}" pid="5" name="Producer">
    <vt:lpwstr>Microsoft® PowerPoint® for Microsoft 365</vt:lpwstr>
  </property>
  <property fmtid="{D5CDD505-2E9C-101B-9397-08002B2CF9AE}" pid="6" name="ContentTypeId">
    <vt:lpwstr>0x010100D3A76F55A27AF24EB92174F3757C9A1C</vt:lpwstr>
  </property>
  <property fmtid="{D5CDD505-2E9C-101B-9397-08002B2CF9AE}" pid="7" name="MediaServiceImageTags">
    <vt:lpwstr/>
  </property>
</Properties>
</file>